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4"/>
  </p:notesMasterIdLst>
  <p:sldIdLst>
    <p:sldId id="2638" r:id="rId2"/>
    <p:sldId id="2648" r:id="rId3"/>
    <p:sldId id="2647" r:id="rId4"/>
    <p:sldId id="2650" r:id="rId5"/>
    <p:sldId id="2646" r:id="rId6"/>
    <p:sldId id="2643" r:id="rId7"/>
    <p:sldId id="2651" r:id="rId8"/>
    <p:sldId id="2639" r:id="rId9"/>
    <p:sldId id="2652" r:id="rId10"/>
    <p:sldId id="2653" r:id="rId11"/>
    <p:sldId id="2654" r:id="rId12"/>
    <p:sldId id="26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945"/>
  </p:normalViewPr>
  <p:slideViewPr>
    <p:cSldViewPr snapToGrid="0" snapToObjects="1">
      <p:cViewPr varScale="1">
        <p:scale>
          <a:sx n="119" d="100"/>
          <a:sy n="119" d="100"/>
        </p:scale>
        <p:origin x="8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20:02:41.038"/>
    </inkml:context>
    <inkml:brush xml:id="br0">
      <inkml:brushProperty name="width" value="0.05" units="cm"/>
      <inkml:brushProperty name="height" value="0.05" units="cm"/>
      <inkml:brushProperty name="color" value="#FFFFFF"/>
    </inkml:brush>
  </inkml:definitions>
  <inkml:trace contextRef="#ctx0" brushRef="#br0">3524 973 24575,'-11'-7'0,"3"-1"0,-3 4 0,3-3 0,1 3 0,-4-3 0,2-1 0,-5 0 0,-3 1 0,-4-2 0,-5-3 0,0 2 0,1-2 0,3 4 0,2-1 0,4 2 0,4-1 0,-3 0 0,3 0 0,-4 0 0,4 1 0,-3-1 0,7 0 0,-7 0 0,6 1 0,-2-1 0,0 1 0,3-1 0,-7 4 0,-2-3 0,4 3 0,-10-5 0,5 1 0,-8 0 0,5 3 0,-4-3 0,-1 3 0,-17-4 0,8 1 0,-7-1 0,21 4 0,-4-3 0,9 7 0,-1-2 0,2-1 0,3 3 0,-8-2 0,-2 3 0,1 0 0,-4-4 0,4 3 0,-9-3 0,3 4 0,-4 0 0,1 4 0,-2 1 0,0 0 0,1 3 0,6-3 0,-1 0 0,0 2 0,1-2 0,-1 0 0,0 2 0,1-2 0,-1 4 0,0-1 0,1 1 0,-1-1 0,5 1 0,-4-1 0,4 1 0,-5-1 0,5 0 0,0 1 0,5-1 0,-4 0 0,3 0 0,-3 0 0,-7 4 0,8-3 0,-9 2 0,13-3 0,-1 0 0,0 0 0,-4 1 0,-2 3 0,-14 2 0,8 0 0,-8-1 0,15-5 0,0 4 0,1-3 0,-1 3 0,-5 0 0,5-2 0,-4 2 0,8-4 0,-3 4 0,4 0 0,0 0 0,4 3 0,-3-6 0,6 6 0,-6-2 0,-5 10 0,2-1 0,-6 6 0,7-2 0,4-5 0,-3 4 0,7-4 0,-3 5 0,3-1 0,-3 1 0,-5 11 0,-2-8 0,2 8 0,5-11 0,-1 4 0,3 2 0,-3 5 0,3 5 0,1 1 0,-1 6 0,1-5 0,-1-2 0,5-11 0,-3 0 0,7-5 0,-3-1 0,4 12 0,0-8 0,4 8 0,1-16 0,3 4 0,1-4 0,-1 5 0,1 0 0,-1-1 0,1 1 0,-1-5 0,-3 4 0,2-4 0,-2 5 0,7 11 0,-2-8 0,-2 8 0,0-12 0,-4-3 0,1 2 0,2-2 0,-2-1 0,0 4 0,-2-8 0,1 7 0,-3-2 0,3 3 0,-4 1 0,0 16 0,0-12 0,0 12 0,-4-21 0,3-1 0,-2-8 0,0 0 0,2-5 0,-6 0 0,6 1 0,-5-4 0,5 2 0,-6-5 0,7 6 0,-7-7 0,6 7 0,-5-6 0,2 5 0,-4-5 0,1 2 0,0 1 0,-1-4 0,1 7 0,0-3 0,-1 3 0,1 1 0,0-1 0,-5 1 0,4-1 0,-7 5 0,3-4 0,-4 4 0,0-4 0,-4 4 0,3-3 0,-3 3 0,4-4 0,0 3 0,0-2 0,0 2 0,4-3 0,1 0 0,3 3 0,-3-3 0,2 4 0,-2-5 0,0 1 0,3 3 0,-7 1 0,2 4 0,-3 0 0,-4 1 0,-2 4 0,-12 13 0,9-9 0,-9 13 0,17-16 0,-4-4 0,4 6 0,0-6 0,4 7 0,0 1 0,1 0 0,2-1 0,-6 1 0,-5 11 0,2-3 0,-12 10 0,12-7 0,-4 1 0,8-2 0,2-4 0,4 4 0,0-5 0,1 1 0,-1-1 0,0-1 0,0 7 0,-1 7 0,0 5 0,0 6 0,-4-5 0,3 11 0,-4-5 0,1 1 0,3-8 0,-3-1 0,4-5 0,1 1 0,-1 3 0,1-9 0,0 4 0,-4 6 0,2-8 0,-2 8 0,4-11 0,0-6 0,1 0 0,-1 0 0,0-5 0,0 10 0,0 1 0,-1 7 0,1 4 0,-1 1 0,0 0 0,5 22 0,0-17 0,5 23 0,0-21 0,5 6 0,1 1 0,4-1 0,0 0 0,5-5 0,-4 4 0,8-11 0,-8-1 0,11 10 0,-11-18 0,6 7 0,0-17 0,-6-5 0,14 1 0,-10-1 0,11 1 0,-2 5 0,3-3 0,2 4 0,-1-1 0,0-3 0,1 9 0,-1-9 0,0 3 0,-1-4 0,-4-1 0,3-5 0,-9-1 0,4-8 0,-1 2 0,-3-2 0,7 0 0,-7-2 0,0-3 0,-6 0 0,0 0 0,-2-1 0,2 1 0,-4-4 0,4 2 0,-3-5 0,2 2 0,-6 1 0,3 0 0,5 4 0,-2-4 0,9 3 0,-7-6 0,0 3 0,-1-4 0,-3 0 0,-1 0 0,0 0 0,1 0 0,-1 0 0,0 0 0,1-4 0,-4 0 0,-1-3 0,-3 0 0,0-1 0,0 1 0,0 0 0,0-1 0,0 1 0,0-1 0,0 1 0,0 0 0,0-1 0,0 1 0,0 0 0,0-1 0,8 16 0,2 13 0,4 12 0,4 9 0,-8-5 0,8 5 0,-3 2 0,0 10 0,4-3 0,-8 4 0,3-17 0,-5 3 0,0-9 0,0 5 0,-4-1 0,4 6 0,-8-4 0,7 5 0,-7-1 0,7-4 0,-7-1 0,7-7 0,-3 1 0,0-4 0,3 3 0,-3 1 0,4-4 0,4 20 0,-4-17 0,4 12 0,-5-17 0,1 1 0,0 5 0,0 0 0,4 6 0,-3 0 0,7-1 0,3 2 0,4 0 0,5 1 0,0-5 0,0 4 0,-1-4 0,14 17 0,-10-9 0,9 5 0,-12-10 0,4-3 0,-3 0 0,2-1 0,-3 0 0,-2-4 0,2 3 0,-6-5 0,2-4 0,-7 1 0,3-10 0,-5 2 0,4-4 0,-3-3 0,0 3 0,-6-4 0,-4-1 0,4 0 0,-2 1 0,2 0 0,4-1 0,3 1 0,8 1 0,4 0 0,18 8 0,-7-2 0,17 4 0,-14-6 0,5-3 0,-6 0 0,-1-1 0,-10 0 0,4 0 0,-9-4 0,8-1 0,-3-4 0,21 0 0,-17-4 0,11 3 0,-17-7 0,-3 3 0,4 0 0,-6-2 0,1 2 0,0-3 0,-5 3 0,4-3 0,-4 7 0,-4-3 0,7 4 0,-6 0 0,7-3 0,17-2 0,-7-4 0,13 0 0,-16 0 0,3 0 0,-8-3 0,9-2 0,-9-4 0,3 4 0,-4 2 0,-1 4 0,1-5 0,11-8 0,-8 2 0,0-1 0,-14 8 0,-4 4 0,-2 1 0,2-1 0,-4 1 0,1 0 0,-1-1 0,0 1 0,4-4 0,6-2 0,0-7 0,8-9 0,-12 10 0,3-8 0,-8 11 0,0-6 0,1-3 0,-1 3 0,1-2 0,-1 3 0,0-5 0,1 0 0,0 0 0,-1 5 0,0 1 0,0 8 0,-1 1 0,-3 3 0,0 1 0,-1-4 0,-2 3 0,5 1 0,-5 0 0,6 6 0,-3-2 0,11 11 0,9 7 0,9 13 0,6 7 0,12 6 0,3 6 0,12-2 0,-6 3 0,-2-6 0,-12-1 0,-6-6 0,-8-7 0,-10-10 0,-6-7 0,-5-3 0,-3-1 0,-4 1 0,2-1 0,-1 0 0,2 1 0,4-1 0,-2 5 0,6 0 0,-3 0 0,4 3 0,-4-2 0,3 3 0,-2 4 0,16 13 0,-9-8 0,9 12 0,-9-20 0,3 9 0,4-3 0,-4 3 0,-2-4 0,0 4 0,2-4 0,4 6 0,1-1 0,-1 1 0,-4-6 0,3 4 0,-4-3 0,18 16 0,-4-7 0,10 9 0,-7-8 0,0-2 0,0 2 0,0-3 0,-5-2 0,4 1 0,-4 0 0,22 13 0,-13-14 0,13 13 0,-14-21 0,-1 8 0,-4-12 0,0 6 0,-10-12 0,8 7 0,2-2 0,1 3 0,4-3 0,-5-2 0,0-4 0,11 4 0,-14-7 0,8 2 0,-20-11 0,-2-2 0,-4-3 0,0 0 0,-4 1 0,7-5 0,-6 3 0,12-7 0,-4 7 0,5-7 0,5 2 0,-4-4 0,4-4 0,-4-1 0,0-4 0,6-2 0,-4 2 0,3-2 0,-5 7 0,0-5 0,0 4 0,-4-3 0,-2 3 0,1-2 0,0 3 0,6-6 0,-1 1 0,1-1 0,0-4 0,0-2 0,-4 0 0,3 2 0,-7-4 0,2 7 0,-8-7 0,-1 5 0,-5 4 0,2-8 0,-2 3 0,6-21 0,-4 12 0,3-12 0,-3 11 0,-1-7 0,7-14 0,-5-1 0,5-5 0,-1 7 0,-4 5 0,4 8 0,-6 7 0,0 10 0,-4-3 0,-1 8 0,-4 0 0,3 0 0,-2 13 0,5-5 0,-5 11 0,2 1 0,1 0 0,0 3 0,11 0 0,8 9 0,8 4 0,18 6 0,1 9 0,19-1 0,9 3-1379,8 2 1379,6-3 0,1 3-373,-7-10 373,-8 3 0,-9-5 0,-13 0 0,-7 2 0,-1-2 0,-15-2 1351,8-1-1351,-9-4 401,4 0-401,-4 0 0,4 0 0,-5 0 0,1 0 0,4 0 0,12 4 0,-8-2 0,13 2 0,-16-4 0,0 0 0,-1 0 0,1 0 0,5 1 0,2-1 0,5 1 0,0 0 0,-1 0 0,1 0 0,6 0 0,8 0 0,7-4 0,-15-6 0,2 0 0,35-1-303,-35-4 1,-1 0 302,28 4-39,-13-9 39,-2 4 0,-13-4 0,-7 0 0,-11 1 0,-8 0 604,-12 1-604,-3 0 40,-4-10-40,-2 4 0,3-13 0,-4 6 0,1-5 0,-1 0 0,5-4 0,-3-13 0,8 3 0,-7-13 0,6 15 0,-6-5 0,6 12 0,-8 0 0,4 5 0,-4-4 0,-1-2 0,2-5 0,-1 1 0,0-1 0,5-5 0,-4 4 0,4-4 0,-5 5 0,0 5 0,-4-3 0,3 8 0,-8-4 0,4 1 0,-4-9 0,4 1 0,-3-5 0,8 6 0,-5 5 0,1-3 0,-1 8 0,-4-3 0,0 4 0,0 0 0,0 9 0,0 1 0,0 9 0,-3-1 0,-1-2 0,-4-6 0,0-1 0,3 1 0,-1 4 0,2 5 0,-4 0 0,1-1 0,0 1 0,-5-4 0,0 2 0,-4-2 0,1 3 0,2 0 0,-1-3 0,6 3 0,-7-3 0,3 4 0,-4-1 0,0 0 0,1-4 0,-6 3 0,4-2 0,-3 2 0,0 1 0,3 0 0,0 0 0,6 1 0,4 2 0,0-1 0,2 8 0,2-1 0,3 7 0,0-1 0,8-14 0,7-10 0,8-11 0,5-5 0,0 5 0,-5 2 0,-2-1 0,-4 2 0,5-2 0,-4 1 0,9-1 0,-4 0 0,4 0 0,1-1 0,-1 1 0,2-6 0,-2 4 0,2-3 0,-2 4 0,0 5 0,0-3 0,-1 7 0,-4 2 0,4-4 0,1 1 0,3-12 0,3-3 0,1-4 0,1 0 0,0-5 0,3 4 0,-8-4 0,4 5 0,7-12 0,-14 15 0,8-13 0,-17 22 0,0-8 0,-5 8 0,1-9 0,-6 9 0,1-3 0,0-1 0,0-6 0,0-1 0,-3-4 0,2 5 0,-7 1 0,3-1 0,-4 0 0,0 1 0,0-1 0,-4 0 0,-2-5 0,-3-1 0,-6-12 0,-5-2 0,-2 1 0,-8-5 0,9 5 0,-8 0 0,8 6 0,-10-8 0,6 16 0,-8-12 0,5 20 0,-2-4 0,2 4 0,-1-5 0,-1 0 0,1-1 0,0 7 0,6 1 0,-4 4 0,6 0 0,3 9 0,3 0 0,8 15 0,3-2 0,-3 5 0,6-5 0,-9 1 0,1-10 0,-13-4 0,0-8 0,-6 0 0,6 8 0,4 3 0,7 8 0,7 1 0,-2 3 0,5-3 0,-6 3 0,3-7 0,-4-1 0,1 0 0,-1 0 0,0 1 0,1 3 0,3-11 0,-3 5 0,6-10 0,-3 3 0,4-5 0,0 0 0,0 1 0,0-6 0,0 4 0,0-8 0,5 3 0,-4 0 0,3-3 0,0 3 0,1-10 0,4 4 0,1-4 0,-1 10 0,-1 1 0,1 1 0,0 3 0,0-4 0,-1 5 0,1 1 0,-4-1 0,6-11 0,-5 8 0,6-8 0,-7 7 0,3-2 0,-7-5 0,3 1 0,0-1 0,-3 0 0,-1 1 0,-5-1 0,-4 0 0,-5-16 0,4 12 0,-3-11 0,0 15 0,3 0 0,-8 0 0,3-5 0,-8-1 0,-2-2 0,1 3 0,5 9 0,2 3 0,4-8 0,-1 10 0,2-9 0,4 15 0,-1-2 0,1 3 0,0-1 0,-1 2 0,1 0 0,-4-2 0,3 1 0,-7-4 0,7 12 0,-6-3 0,6 9 0,-2-1 0,1 1 0,1 0 0,-9 3 0,0-3 0,-8 2 0,1-4 0,-6 5 0,-1-4 0,-4 3 0,-1-5 0,0 1 0,1 0 0,-6 4 0,3-3 0,-19 7 0,17-3 0,-7 7 0,18 2 0,4 4 0,0-1 0,1-3 0,-1 3 0,0-4 0,1 5 0,3-1 0,-2 1 0,2-1 0,-3 1 0,-1-1 0,0 1 0,5-1 0,4 0 0,2 0 0,7-1 0,-3 1 0,4-1 0,-1-3 0,4 3 0,-2-6 0,2-1 0,-4-12 0,-16-24 0,-9-12 0,-17-18 0,-12-2-1157,11 2 1157,1 0 0,14 8 0,11 9 0,5 7 0,7 10 0,5 1 0,-1 5 0,0 1 1157,1 3-1157,0-2 0,-1 2 0,1-3 0,0 3 0,-1 2 0,-3 0 0,3-1 0,-11-16 0,0 2 0,-2-4 0,-6 2 0,4 4 0,-5-6 0,0-1 0,-1 1 0,2 5 0,-1-3 0,0 3 0,0 0 0,5-3 0,2 9 0,9-2 0,-9-2 0,7 0 0,-8-1 0,0-4 0,-1 4 0,-5-6 0,5 6 0,1 1 0,6 7 0,4 3 0,-3 2 0,8 8 0,-7-3 0,7 7 0,-3-3 0,3 3 0,1 4 0,-1-2 0,1 5 0,0-6 0,-1 3 0,-3 0 0,-5-3 0,-6 2 0,-8-3 0,-2-1 0,-16 4 0,-3-4 0,-11 8 0,8-4 0,-2 0 0,-32 4-315,24-2 0,1 0 315,-17 3 0,5 0 0,12 0 0,1 0 0,11 0 0,8 0 0,12 0 0,14 4 630,1-3-630,9 2 0,0-3 0,-9 7 0,3-1 0,-7 6 0,4-4 0,4 0 0,-3 3 0,-2-2 0,-5 11 0,0-10 0,1 15 0,5-12 0,-1 8 0,1-1 0,-1 1 0,4 1 0,2-6 0,3-1 0,0-7 0,1 3 0,3-3 0,-3-1 0,3-3 0,0 3 0,-3-6 0,-5-2 0,-22-14 0,-12-6 0,-18-16 0,2 5 0,-2-5 0,12 6 0,8 7 0,12 5 0,15 7 0,1 4 0,9 4 0,3-2 0,-3 5 0,3-6 0,-3 3 0,-4 0 0,-1 1 0,-4-1 0,-4 0 0,3-1 0,-4 1 0,1 1 0,-1 2 0,-10-7 0,4 7 0,-8-7 0,3 7 0,-10-8 0,4 4 0,-16-5 0,9 0 0,-15 5 0,-3-5 0,-1 5 0,-19-7 0,11 2 0,-5-6 0,14 4 0,2-2 0,11 4 0,0 0 0,8 5 0,5-4 0,6 8 0,-3-6 0,8 6 0,6-3 0,4 4 0,9 0 0,-9 4 0,-1-3 0,-9 7 0,0-4 0,1 5 0,-1 0 0,0-1 0,1-3 0,-1 3 0,0-4 0,5 5 0,-15 3 0,12-3 0,-13 3 0,11-3 0,0 0 0,1-1 0,-1 1 0,0-1 0,1 1 0,-1-1 0,0 1 0,5-1 0,-15 5 0,12-4 0,-9 3 0,8 0 0,4-3 0,0 4 0,0-5 0,5 3 0,4-2 0,1 6 0,4-7 0,-10 12 0,3-2 0,-8 8 0,6-4 0,3 2 0,-8-1 0,11-2 0,-11 4 0,8-3 0,0-1 0,-3-1 0,8-4 0,-8 5 0,7-4 0,-3 3 0,4 0 0,0-3 0,-1 8 0,-2 3 0,1 0 0,-2 0 0,4-3 0,-1-4 0,1 5 0,-1-1 0,5-3 0,-4-2 0,7-8 0,-2 3 0,3-7 0,-3 3 0,2-3 0,-3-1 0,4 0 0,0 1 0,0-4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A4F28-EFE9-7D43-A820-490AF229BB41}" type="datetimeFigureOut">
              <a:rPr lang="en-US" smtClean="0"/>
              <a:t>10/27/22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0595C-E643-924A-87D4-3FCB6DCE191A}" type="slidenum">
              <a:rPr lang="en-US" smtClean="0"/>
              <a:t>‹#›</a:t>
            </a:fld>
            <a:endParaRPr lang="en-US"/>
          </a:p>
        </p:txBody>
      </p:sp>
    </p:spTree>
    <p:extLst>
      <p:ext uri="{BB962C8B-B14F-4D97-AF65-F5344CB8AC3E}">
        <p14:creationId xmlns:p14="http://schemas.microsoft.com/office/powerpoint/2010/main" val="2925497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95C-E643-924A-87D4-3FCB6DCE191A}" type="slidenum">
              <a:rPr lang="en-US" smtClean="0"/>
              <a:t>1</a:t>
            </a:fld>
            <a:endParaRPr lang="en-US"/>
          </a:p>
        </p:txBody>
      </p:sp>
    </p:spTree>
    <p:extLst>
      <p:ext uri="{BB962C8B-B14F-4D97-AF65-F5344CB8AC3E}">
        <p14:creationId xmlns:p14="http://schemas.microsoft.com/office/powerpoint/2010/main" val="144021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95C-E643-924A-87D4-3FCB6DCE191A}" type="slidenum">
              <a:rPr lang="en-US" smtClean="0"/>
              <a:t>8</a:t>
            </a:fld>
            <a:endParaRPr lang="en-US"/>
          </a:p>
        </p:txBody>
      </p:sp>
    </p:spTree>
    <p:extLst>
      <p:ext uri="{BB962C8B-B14F-4D97-AF65-F5344CB8AC3E}">
        <p14:creationId xmlns:p14="http://schemas.microsoft.com/office/powerpoint/2010/main" val="427234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0595C-E643-924A-87D4-3FCB6DCE191A}" type="slidenum">
              <a:rPr lang="en-US" smtClean="0"/>
              <a:t>10</a:t>
            </a:fld>
            <a:endParaRPr lang="en-US"/>
          </a:p>
        </p:txBody>
      </p:sp>
    </p:spTree>
    <p:extLst>
      <p:ext uri="{BB962C8B-B14F-4D97-AF65-F5344CB8AC3E}">
        <p14:creationId xmlns:p14="http://schemas.microsoft.com/office/powerpoint/2010/main" val="760131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20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45348" y="0"/>
            <a:ext cx="7546652" cy="6858000"/>
          </a:xfrm>
          <a:custGeom>
            <a:avLst/>
            <a:gdLst>
              <a:gd name="connsiteX0" fmla="*/ 4468344 w 7546652"/>
              <a:gd name="connsiteY0" fmla="*/ 0 h 6858000"/>
              <a:gd name="connsiteX1" fmla="*/ 7546652 w 7546652"/>
              <a:gd name="connsiteY1" fmla="*/ 3078309 h 6858000"/>
              <a:gd name="connsiteX2" fmla="*/ 7546652 w 7546652"/>
              <a:gd name="connsiteY2" fmla="*/ 5858381 h 6858000"/>
              <a:gd name="connsiteX3" fmla="*/ 6547033 w 7546652"/>
              <a:gd name="connsiteY3" fmla="*/ 6858000 h 6858000"/>
              <a:gd name="connsiteX4" fmla="*/ 2389655 w 7546652"/>
              <a:gd name="connsiteY4" fmla="*/ 6858000 h 6858000"/>
              <a:gd name="connsiteX5" fmla="*/ 0 w 7546652"/>
              <a:gd name="connsiteY5" fmla="*/ 44683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6652" h="6858000">
                <a:moveTo>
                  <a:pt x="4468344" y="0"/>
                </a:moveTo>
                <a:lnTo>
                  <a:pt x="7546652" y="3078309"/>
                </a:lnTo>
                <a:lnTo>
                  <a:pt x="7546652" y="5858381"/>
                </a:lnTo>
                <a:lnTo>
                  <a:pt x="6547033" y="6858000"/>
                </a:lnTo>
                <a:lnTo>
                  <a:pt x="2389655" y="6858000"/>
                </a:lnTo>
                <a:lnTo>
                  <a:pt x="0" y="4468345"/>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29101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390525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80857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 y="1613648"/>
            <a:ext cx="4064000" cy="2729753"/>
          </a:xfrm>
          <a:custGeom>
            <a:avLst/>
            <a:gdLst>
              <a:gd name="connsiteX0" fmla="*/ 0 w 4064000"/>
              <a:gd name="connsiteY0" fmla="*/ 0 h 2729753"/>
              <a:gd name="connsiteX1" fmla="*/ 4064000 w 4064000"/>
              <a:gd name="connsiteY1" fmla="*/ 0 h 2729753"/>
              <a:gd name="connsiteX2" fmla="*/ 4064000 w 4064000"/>
              <a:gd name="connsiteY2" fmla="*/ 2729753 h 2729753"/>
              <a:gd name="connsiteX3" fmla="*/ 0 w 4064000"/>
              <a:gd name="connsiteY3" fmla="*/ 2729753 h 2729753"/>
            </a:gdLst>
            <a:ahLst/>
            <a:cxnLst>
              <a:cxn ang="0">
                <a:pos x="connsiteX0" y="connsiteY0"/>
              </a:cxn>
              <a:cxn ang="0">
                <a:pos x="connsiteX1" y="connsiteY1"/>
              </a:cxn>
              <a:cxn ang="0">
                <a:pos x="connsiteX2" y="connsiteY2"/>
              </a:cxn>
              <a:cxn ang="0">
                <a:pos x="connsiteX3" y="connsiteY3"/>
              </a:cxn>
            </a:cxnLst>
            <a:rect l="l" t="t" r="r" b="b"/>
            <a:pathLst>
              <a:path w="4064000" h="2729753">
                <a:moveTo>
                  <a:pt x="0" y="0"/>
                </a:moveTo>
                <a:lnTo>
                  <a:pt x="4064000" y="0"/>
                </a:lnTo>
                <a:lnTo>
                  <a:pt x="4064000" y="2729753"/>
                </a:lnTo>
                <a:lnTo>
                  <a:pt x="0" y="2729753"/>
                </a:lnTo>
                <a:close/>
              </a:path>
            </a:pathLst>
          </a:custGeom>
        </p:spPr>
        <p:txBody>
          <a:bodyPr wrap="square">
            <a:noAutofit/>
          </a:bodyPr>
          <a:lstStyle>
            <a:lvl1pPr marL="0" indent="0">
              <a:buNone/>
              <a:defRPr sz="1800"/>
            </a:lvl1pPr>
          </a:lstStyle>
          <a:p>
            <a:endParaRPr lang="en-US" dirty="0"/>
          </a:p>
        </p:txBody>
      </p:sp>
      <p:sp>
        <p:nvSpPr>
          <p:cNvPr id="12" name="Picture Placeholder 11"/>
          <p:cNvSpPr>
            <a:spLocks noGrp="1"/>
          </p:cNvSpPr>
          <p:nvPr>
            <p:ph type="pic" sz="quarter" idx="11"/>
          </p:nvPr>
        </p:nvSpPr>
        <p:spPr>
          <a:xfrm>
            <a:off x="4064001" y="1613648"/>
            <a:ext cx="4064000" cy="2729753"/>
          </a:xfrm>
          <a:custGeom>
            <a:avLst/>
            <a:gdLst>
              <a:gd name="connsiteX0" fmla="*/ 0 w 4064000"/>
              <a:gd name="connsiteY0" fmla="*/ 0 h 2729753"/>
              <a:gd name="connsiteX1" fmla="*/ 4064000 w 4064000"/>
              <a:gd name="connsiteY1" fmla="*/ 0 h 2729753"/>
              <a:gd name="connsiteX2" fmla="*/ 4064000 w 4064000"/>
              <a:gd name="connsiteY2" fmla="*/ 2729753 h 2729753"/>
              <a:gd name="connsiteX3" fmla="*/ 0 w 4064000"/>
              <a:gd name="connsiteY3" fmla="*/ 2729753 h 2729753"/>
            </a:gdLst>
            <a:ahLst/>
            <a:cxnLst>
              <a:cxn ang="0">
                <a:pos x="connsiteX0" y="connsiteY0"/>
              </a:cxn>
              <a:cxn ang="0">
                <a:pos x="connsiteX1" y="connsiteY1"/>
              </a:cxn>
              <a:cxn ang="0">
                <a:pos x="connsiteX2" y="connsiteY2"/>
              </a:cxn>
              <a:cxn ang="0">
                <a:pos x="connsiteX3" y="connsiteY3"/>
              </a:cxn>
            </a:cxnLst>
            <a:rect l="l" t="t" r="r" b="b"/>
            <a:pathLst>
              <a:path w="4064000" h="2729753">
                <a:moveTo>
                  <a:pt x="0" y="0"/>
                </a:moveTo>
                <a:lnTo>
                  <a:pt x="4064000" y="0"/>
                </a:lnTo>
                <a:lnTo>
                  <a:pt x="4064000" y="2729753"/>
                </a:lnTo>
                <a:lnTo>
                  <a:pt x="0" y="2729753"/>
                </a:lnTo>
                <a:close/>
              </a:path>
            </a:pathLst>
          </a:custGeom>
        </p:spPr>
        <p:txBody>
          <a:bodyPr wrap="square">
            <a:noAutofit/>
          </a:bodyPr>
          <a:lstStyle>
            <a:lvl1pPr marL="0" indent="0">
              <a:buNone/>
              <a:defRPr sz="1800"/>
            </a:lvl1pPr>
          </a:lstStyle>
          <a:p>
            <a:endParaRPr lang="en-US" dirty="0"/>
          </a:p>
        </p:txBody>
      </p:sp>
      <p:sp>
        <p:nvSpPr>
          <p:cNvPr id="13" name="Picture Placeholder 12"/>
          <p:cNvSpPr>
            <a:spLocks noGrp="1"/>
          </p:cNvSpPr>
          <p:nvPr>
            <p:ph type="pic" sz="quarter" idx="12"/>
          </p:nvPr>
        </p:nvSpPr>
        <p:spPr>
          <a:xfrm>
            <a:off x="8128001" y="1613648"/>
            <a:ext cx="4064000" cy="2729753"/>
          </a:xfrm>
          <a:custGeom>
            <a:avLst/>
            <a:gdLst>
              <a:gd name="connsiteX0" fmla="*/ 0 w 4064000"/>
              <a:gd name="connsiteY0" fmla="*/ 0 h 2729753"/>
              <a:gd name="connsiteX1" fmla="*/ 4064000 w 4064000"/>
              <a:gd name="connsiteY1" fmla="*/ 0 h 2729753"/>
              <a:gd name="connsiteX2" fmla="*/ 4064000 w 4064000"/>
              <a:gd name="connsiteY2" fmla="*/ 2729753 h 2729753"/>
              <a:gd name="connsiteX3" fmla="*/ 0 w 4064000"/>
              <a:gd name="connsiteY3" fmla="*/ 2729753 h 2729753"/>
            </a:gdLst>
            <a:ahLst/>
            <a:cxnLst>
              <a:cxn ang="0">
                <a:pos x="connsiteX0" y="connsiteY0"/>
              </a:cxn>
              <a:cxn ang="0">
                <a:pos x="connsiteX1" y="connsiteY1"/>
              </a:cxn>
              <a:cxn ang="0">
                <a:pos x="connsiteX2" y="connsiteY2"/>
              </a:cxn>
              <a:cxn ang="0">
                <a:pos x="connsiteX3" y="connsiteY3"/>
              </a:cxn>
            </a:cxnLst>
            <a:rect l="l" t="t" r="r" b="b"/>
            <a:pathLst>
              <a:path w="4064000" h="2729753">
                <a:moveTo>
                  <a:pt x="0" y="0"/>
                </a:moveTo>
                <a:lnTo>
                  <a:pt x="4064000" y="0"/>
                </a:lnTo>
                <a:lnTo>
                  <a:pt x="4064000" y="2729753"/>
                </a:lnTo>
                <a:lnTo>
                  <a:pt x="0" y="2729753"/>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624513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12"/>
          <p:cNvSpPr>
            <a:spLocks noGrp="1"/>
          </p:cNvSpPr>
          <p:nvPr>
            <p:ph type="pic" sz="quarter" idx="10"/>
          </p:nvPr>
        </p:nvSpPr>
        <p:spPr>
          <a:xfrm>
            <a:off x="505814" y="667657"/>
            <a:ext cx="1811940" cy="5486400"/>
          </a:xfrm>
          <a:custGeom>
            <a:avLst/>
            <a:gdLst>
              <a:gd name="connsiteX0" fmla="*/ 0 w 1811940"/>
              <a:gd name="connsiteY0" fmla="*/ 0 h 5486400"/>
              <a:gd name="connsiteX1" fmla="*/ 1811940 w 1811940"/>
              <a:gd name="connsiteY1" fmla="*/ 0 h 5486400"/>
              <a:gd name="connsiteX2" fmla="*/ 1811940 w 1811940"/>
              <a:gd name="connsiteY2" fmla="*/ 5486400 h 5486400"/>
              <a:gd name="connsiteX3" fmla="*/ 0 w 181194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811940" h="5486400">
                <a:moveTo>
                  <a:pt x="0" y="0"/>
                </a:moveTo>
                <a:lnTo>
                  <a:pt x="1811940" y="0"/>
                </a:lnTo>
                <a:lnTo>
                  <a:pt x="1811940" y="5486400"/>
                </a:lnTo>
                <a:lnTo>
                  <a:pt x="0" y="5486400"/>
                </a:lnTo>
                <a:close/>
              </a:path>
            </a:pathLst>
          </a:custGeom>
        </p:spPr>
        <p:txBody>
          <a:bodyPr wrap="square">
            <a:noAutofit/>
          </a:bodyPr>
          <a:lstStyle/>
          <a:p>
            <a:endParaRPr lang="en-US" dirty="0"/>
          </a:p>
        </p:txBody>
      </p:sp>
      <p:sp>
        <p:nvSpPr>
          <p:cNvPr id="4" name="Picture Placeholder 13"/>
          <p:cNvSpPr>
            <a:spLocks noGrp="1"/>
          </p:cNvSpPr>
          <p:nvPr>
            <p:ph type="pic" sz="quarter" idx="11"/>
          </p:nvPr>
        </p:nvSpPr>
        <p:spPr>
          <a:xfrm>
            <a:off x="2429490" y="667657"/>
            <a:ext cx="1811940" cy="5486400"/>
          </a:xfrm>
          <a:custGeom>
            <a:avLst/>
            <a:gdLst>
              <a:gd name="connsiteX0" fmla="*/ 0 w 1811940"/>
              <a:gd name="connsiteY0" fmla="*/ 0 h 5486400"/>
              <a:gd name="connsiteX1" fmla="*/ 1811940 w 1811940"/>
              <a:gd name="connsiteY1" fmla="*/ 0 h 5486400"/>
              <a:gd name="connsiteX2" fmla="*/ 1811940 w 1811940"/>
              <a:gd name="connsiteY2" fmla="*/ 5486400 h 5486400"/>
              <a:gd name="connsiteX3" fmla="*/ 0 w 181194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811940" h="5486400">
                <a:moveTo>
                  <a:pt x="0" y="0"/>
                </a:moveTo>
                <a:lnTo>
                  <a:pt x="1811940" y="0"/>
                </a:lnTo>
                <a:lnTo>
                  <a:pt x="1811940" y="5486400"/>
                </a:lnTo>
                <a:lnTo>
                  <a:pt x="0" y="5486400"/>
                </a:lnTo>
                <a:close/>
              </a:path>
            </a:pathLst>
          </a:custGeom>
        </p:spPr>
        <p:txBody>
          <a:bodyPr wrap="square">
            <a:noAutofit/>
          </a:bodyPr>
          <a:lstStyle/>
          <a:p>
            <a:endParaRPr lang="en-US" dirty="0"/>
          </a:p>
        </p:txBody>
      </p:sp>
      <p:sp>
        <p:nvSpPr>
          <p:cNvPr id="5" name="Picture Placeholder 14"/>
          <p:cNvSpPr>
            <a:spLocks noGrp="1"/>
          </p:cNvSpPr>
          <p:nvPr>
            <p:ph type="pic" sz="quarter" idx="12"/>
          </p:nvPr>
        </p:nvSpPr>
        <p:spPr>
          <a:xfrm>
            <a:off x="4353165" y="667657"/>
            <a:ext cx="1811940" cy="5486400"/>
          </a:xfrm>
          <a:custGeom>
            <a:avLst/>
            <a:gdLst>
              <a:gd name="connsiteX0" fmla="*/ 0 w 1811940"/>
              <a:gd name="connsiteY0" fmla="*/ 0 h 5486400"/>
              <a:gd name="connsiteX1" fmla="*/ 1811940 w 1811940"/>
              <a:gd name="connsiteY1" fmla="*/ 0 h 5486400"/>
              <a:gd name="connsiteX2" fmla="*/ 1811940 w 1811940"/>
              <a:gd name="connsiteY2" fmla="*/ 5486400 h 5486400"/>
              <a:gd name="connsiteX3" fmla="*/ 0 w 1811940"/>
              <a:gd name="connsiteY3" fmla="*/ 5486400 h 5486400"/>
            </a:gdLst>
            <a:ahLst/>
            <a:cxnLst>
              <a:cxn ang="0">
                <a:pos x="connsiteX0" y="connsiteY0"/>
              </a:cxn>
              <a:cxn ang="0">
                <a:pos x="connsiteX1" y="connsiteY1"/>
              </a:cxn>
              <a:cxn ang="0">
                <a:pos x="connsiteX2" y="connsiteY2"/>
              </a:cxn>
              <a:cxn ang="0">
                <a:pos x="connsiteX3" y="connsiteY3"/>
              </a:cxn>
            </a:cxnLst>
            <a:rect l="l" t="t" r="r" b="b"/>
            <a:pathLst>
              <a:path w="1811940" h="5486400">
                <a:moveTo>
                  <a:pt x="0" y="0"/>
                </a:moveTo>
                <a:lnTo>
                  <a:pt x="1811940" y="0"/>
                </a:lnTo>
                <a:lnTo>
                  <a:pt x="1811940" y="5486400"/>
                </a:lnTo>
                <a:lnTo>
                  <a:pt x="0" y="5486400"/>
                </a:lnTo>
                <a:close/>
              </a:path>
            </a:pathLst>
          </a:custGeom>
        </p:spPr>
        <p:txBody>
          <a:bodyPr wrap="square">
            <a:noAutofit/>
          </a:bodyPr>
          <a:lstStyle/>
          <a:p>
            <a:endParaRPr lang="en-US" dirty="0"/>
          </a:p>
        </p:txBody>
      </p:sp>
    </p:spTree>
    <p:extLst>
      <p:ext uri="{BB962C8B-B14F-4D97-AF65-F5344CB8AC3E}">
        <p14:creationId xmlns:p14="http://schemas.microsoft.com/office/powerpoint/2010/main" val="40287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4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0171" y="768577"/>
            <a:ext cx="3700916" cy="1873023"/>
          </a:xfrm>
          <a:prstGeom prst="rect">
            <a:avLst/>
          </a:prstGeom>
        </p:spPr>
        <p:txBody>
          <a:bodyPr/>
          <a:lstStyle/>
          <a:p>
            <a:endParaRPr lang="en-US" dirty="0"/>
          </a:p>
        </p:txBody>
      </p:sp>
      <p:sp>
        <p:nvSpPr>
          <p:cNvPr id="6" name="Picture Placeholder 3"/>
          <p:cNvSpPr>
            <a:spLocks noGrp="1"/>
          </p:cNvSpPr>
          <p:nvPr>
            <p:ph type="pic" sz="quarter" idx="11"/>
          </p:nvPr>
        </p:nvSpPr>
        <p:spPr>
          <a:xfrm>
            <a:off x="2097429" y="2517548"/>
            <a:ext cx="3700916" cy="1873023"/>
          </a:xfrm>
          <a:prstGeom prst="rect">
            <a:avLst/>
          </a:prstGeom>
        </p:spPr>
        <p:txBody>
          <a:bodyPr/>
          <a:lstStyle/>
          <a:p>
            <a:endParaRPr lang="en-US" dirty="0"/>
          </a:p>
        </p:txBody>
      </p:sp>
      <p:sp>
        <p:nvSpPr>
          <p:cNvPr id="7" name="Picture Placeholder 3"/>
          <p:cNvSpPr>
            <a:spLocks noGrp="1"/>
          </p:cNvSpPr>
          <p:nvPr>
            <p:ph type="pic" sz="quarter" idx="12"/>
          </p:nvPr>
        </p:nvSpPr>
        <p:spPr>
          <a:xfrm>
            <a:off x="1248230" y="4266519"/>
            <a:ext cx="3700916" cy="1873023"/>
          </a:xfrm>
          <a:prstGeom prst="rect">
            <a:avLst/>
          </a:prstGeom>
        </p:spPr>
        <p:txBody>
          <a:bodyPr/>
          <a:lstStyle/>
          <a:p>
            <a:endParaRPr lang="en-US" dirty="0"/>
          </a:p>
        </p:txBody>
      </p:sp>
    </p:spTree>
    <p:extLst>
      <p:ext uri="{BB962C8B-B14F-4D97-AF65-F5344CB8AC3E}">
        <p14:creationId xmlns:p14="http://schemas.microsoft.com/office/powerpoint/2010/main" val="63837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nodePh="1">
                                  <p:stCondLst>
                                    <p:cond delay="80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40481" y="1627094"/>
            <a:ext cx="2967038" cy="2689412"/>
          </a:xfrm>
          <a:custGeom>
            <a:avLst/>
            <a:gdLst>
              <a:gd name="connsiteX0" fmla="*/ 0 w 2967038"/>
              <a:gd name="connsiteY0" fmla="*/ 0 h 2689412"/>
              <a:gd name="connsiteX1" fmla="*/ 2967038 w 2967038"/>
              <a:gd name="connsiteY1" fmla="*/ 0 h 2689412"/>
              <a:gd name="connsiteX2" fmla="*/ 2967038 w 2967038"/>
              <a:gd name="connsiteY2" fmla="*/ 2689412 h 2689412"/>
              <a:gd name="connsiteX3" fmla="*/ 0 w 2967038"/>
              <a:gd name="connsiteY3" fmla="*/ 2689412 h 2689412"/>
            </a:gdLst>
            <a:ahLst/>
            <a:cxnLst>
              <a:cxn ang="0">
                <a:pos x="connsiteX0" y="connsiteY0"/>
              </a:cxn>
              <a:cxn ang="0">
                <a:pos x="connsiteX1" y="connsiteY1"/>
              </a:cxn>
              <a:cxn ang="0">
                <a:pos x="connsiteX2" y="connsiteY2"/>
              </a:cxn>
              <a:cxn ang="0">
                <a:pos x="connsiteX3" y="connsiteY3"/>
              </a:cxn>
            </a:cxnLst>
            <a:rect l="l" t="t" r="r" b="b"/>
            <a:pathLst>
              <a:path w="2967038" h="2689412">
                <a:moveTo>
                  <a:pt x="0" y="0"/>
                </a:moveTo>
                <a:lnTo>
                  <a:pt x="2967038" y="0"/>
                </a:lnTo>
                <a:lnTo>
                  <a:pt x="2967038" y="2689412"/>
                </a:lnTo>
                <a:lnTo>
                  <a:pt x="0" y="2689412"/>
                </a:lnTo>
                <a:close/>
              </a:path>
            </a:pathLst>
          </a:custGeom>
        </p:spPr>
        <p:txBody>
          <a:bodyPr wrap="square">
            <a:noAutofit/>
          </a:bodyPr>
          <a:lstStyle/>
          <a:p>
            <a:endParaRPr lang="en-US" dirty="0"/>
          </a:p>
        </p:txBody>
      </p:sp>
      <p:sp>
        <p:nvSpPr>
          <p:cNvPr id="19" name="Picture Placeholder 18"/>
          <p:cNvSpPr>
            <a:spLocks noGrp="1"/>
          </p:cNvSpPr>
          <p:nvPr>
            <p:ph type="pic" sz="quarter" idx="11"/>
          </p:nvPr>
        </p:nvSpPr>
        <p:spPr>
          <a:xfrm>
            <a:off x="3088481" y="1627094"/>
            <a:ext cx="2967038" cy="2689412"/>
          </a:xfrm>
          <a:custGeom>
            <a:avLst/>
            <a:gdLst>
              <a:gd name="connsiteX0" fmla="*/ 0 w 2967038"/>
              <a:gd name="connsiteY0" fmla="*/ 0 h 2689412"/>
              <a:gd name="connsiteX1" fmla="*/ 2967038 w 2967038"/>
              <a:gd name="connsiteY1" fmla="*/ 0 h 2689412"/>
              <a:gd name="connsiteX2" fmla="*/ 2967038 w 2967038"/>
              <a:gd name="connsiteY2" fmla="*/ 2689412 h 2689412"/>
              <a:gd name="connsiteX3" fmla="*/ 0 w 2967038"/>
              <a:gd name="connsiteY3" fmla="*/ 2689412 h 2689412"/>
            </a:gdLst>
            <a:ahLst/>
            <a:cxnLst>
              <a:cxn ang="0">
                <a:pos x="connsiteX0" y="connsiteY0"/>
              </a:cxn>
              <a:cxn ang="0">
                <a:pos x="connsiteX1" y="connsiteY1"/>
              </a:cxn>
              <a:cxn ang="0">
                <a:pos x="connsiteX2" y="connsiteY2"/>
              </a:cxn>
              <a:cxn ang="0">
                <a:pos x="connsiteX3" y="connsiteY3"/>
              </a:cxn>
            </a:cxnLst>
            <a:rect l="l" t="t" r="r" b="b"/>
            <a:pathLst>
              <a:path w="2967038" h="2689412">
                <a:moveTo>
                  <a:pt x="0" y="0"/>
                </a:moveTo>
                <a:lnTo>
                  <a:pt x="2967038" y="0"/>
                </a:lnTo>
                <a:lnTo>
                  <a:pt x="2967038" y="2689412"/>
                </a:lnTo>
                <a:lnTo>
                  <a:pt x="0" y="2689412"/>
                </a:lnTo>
                <a:close/>
              </a:path>
            </a:pathLst>
          </a:custGeom>
        </p:spPr>
        <p:txBody>
          <a:bodyPr wrap="square">
            <a:noAutofit/>
          </a:bodyPr>
          <a:lstStyle/>
          <a:p>
            <a:endParaRPr lang="en-US" dirty="0"/>
          </a:p>
        </p:txBody>
      </p:sp>
      <p:sp>
        <p:nvSpPr>
          <p:cNvPr id="20" name="Picture Placeholder 19"/>
          <p:cNvSpPr>
            <a:spLocks noGrp="1"/>
          </p:cNvSpPr>
          <p:nvPr>
            <p:ph type="pic" sz="quarter" idx="12"/>
          </p:nvPr>
        </p:nvSpPr>
        <p:spPr>
          <a:xfrm>
            <a:off x="6136481" y="1627094"/>
            <a:ext cx="2967038" cy="2689412"/>
          </a:xfrm>
          <a:custGeom>
            <a:avLst/>
            <a:gdLst>
              <a:gd name="connsiteX0" fmla="*/ 0 w 2967038"/>
              <a:gd name="connsiteY0" fmla="*/ 0 h 2689412"/>
              <a:gd name="connsiteX1" fmla="*/ 2967038 w 2967038"/>
              <a:gd name="connsiteY1" fmla="*/ 0 h 2689412"/>
              <a:gd name="connsiteX2" fmla="*/ 2967038 w 2967038"/>
              <a:gd name="connsiteY2" fmla="*/ 2689412 h 2689412"/>
              <a:gd name="connsiteX3" fmla="*/ 0 w 2967038"/>
              <a:gd name="connsiteY3" fmla="*/ 2689412 h 2689412"/>
            </a:gdLst>
            <a:ahLst/>
            <a:cxnLst>
              <a:cxn ang="0">
                <a:pos x="connsiteX0" y="connsiteY0"/>
              </a:cxn>
              <a:cxn ang="0">
                <a:pos x="connsiteX1" y="connsiteY1"/>
              </a:cxn>
              <a:cxn ang="0">
                <a:pos x="connsiteX2" y="connsiteY2"/>
              </a:cxn>
              <a:cxn ang="0">
                <a:pos x="connsiteX3" y="connsiteY3"/>
              </a:cxn>
            </a:cxnLst>
            <a:rect l="l" t="t" r="r" b="b"/>
            <a:pathLst>
              <a:path w="2967038" h="2689412">
                <a:moveTo>
                  <a:pt x="0" y="0"/>
                </a:moveTo>
                <a:lnTo>
                  <a:pt x="2967038" y="0"/>
                </a:lnTo>
                <a:lnTo>
                  <a:pt x="2967038" y="2689412"/>
                </a:lnTo>
                <a:lnTo>
                  <a:pt x="0" y="2689412"/>
                </a:lnTo>
                <a:close/>
              </a:path>
            </a:pathLst>
          </a:custGeom>
        </p:spPr>
        <p:txBody>
          <a:bodyPr wrap="square">
            <a:noAutofit/>
          </a:bodyPr>
          <a:lstStyle/>
          <a:p>
            <a:endParaRPr lang="en-US" dirty="0"/>
          </a:p>
        </p:txBody>
      </p:sp>
      <p:sp>
        <p:nvSpPr>
          <p:cNvPr id="21" name="Picture Placeholder 20"/>
          <p:cNvSpPr>
            <a:spLocks noGrp="1"/>
          </p:cNvSpPr>
          <p:nvPr>
            <p:ph type="pic" sz="quarter" idx="13"/>
          </p:nvPr>
        </p:nvSpPr>
        <p:spPr>
          <a:xfrm>
            <a:off x="9184481" y="1627094"/>
            <a:ext cx="2967038" cy="2689412"/>
          </a:xfrm>
          <a:custGeom>
            <a:avLst/>
            <a:gdLst>
              <a:gd name="connsiteX0" fmla="*/ 0 w 2967038"/>
              <a:gd name="connsiteY0" fmla="*/ 0 h 2689412"/>
              <a:gd name="connsiteX1" fmla="*/ 2967038 w 2967038"/>
              <a:gd name="connsiteY1" fmla="*/ 0 h 2689412"/>
              <a:gd name="connsiteX2" fmla="*/ 2967038 w 2967038"/>
              <a:gd name="connsiteY2" fmla="*/ 2689412 h 2689412"/>
              <a:gd name="connsiteX3" fmla="*/ 0 w 2967038"/>
              <a:gd name="connsiteY3" fmla="*/ 2689412 h 2689412"/>
            </a:gdLst>
            <a:ahLst/>
            <a:cxnLst>
              <a:cxn ang="0">
                <a:pos x="connsiteX0" y="connsiteY0"/>
              </a:cxn>
              <a:cxn ang="0">
                <a:pos x="connsiteX1" y="connsiteY1"/>
              </a:cxn>
              <a:cxn ang="0">
                <a:pos x="connsiteX2" y="connsiteY2"/>
              </a:cxn>
              <a:cxn ang="0">
                <a:pos x="connsiteX3" y="connsiteY3"/>
              </a:cxn>
            </a:cxnLst>
            <a:rect l="l" t="t" r="r" b="b"/>
            <a:pathLst>
              <a:path w="2967038" h="2689412">
                <a:moveTo>
                  <a:pt x="0" y="0"/>
                </a:moveTo>
                <a:lnTo>
                  <a:pt x="2967038" y="0"/>
                </a:lnTo>
                <a:lnTo>
                  <a:pt x="2967038" y="2689412"/>
                </a:lnTo>
                <a:lnTo>
                  <a:pt x="0" y="2689412"/>
                </a:lnTo>
                <a:close/>
              </a:path>
            </a:pathLst>
          </a:custGeom>
        </p:spPr>
        <p:txBody>
          <a:bodyPr wrap="square">
            <a:noAutofit/>
          </a:bodyPr>
          <a:lstStyle/>
          <a:p>
            <a:endParaRPr lang="en-US" dirty="0"/>
          </a:p>
        </p:txBody>
      </p:sp>
    </p:spTree>
    <p:extLst>
      <p:ext uri="{BB962C8B-B14F-4D97-AF65-F5344CB8AC3E}">
        <p14:creationId xmlns:p14="http://schemas.microsoft.com/office/powerpoint/2010/main" val="21308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50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00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5211098" y="0"/>
            <a:ext cx="6980903" cy="6858000"/>
          </a:xfrm>
          <a:custGeom>
            <a:avLst/>
            <a:gdLst>
              <a:gd name="connsiteX0" fmla="*/ 5679977 w 6980903"/>
              <a:gd name="connsiteY0" fmla="*/ 0 h 6858000"/>
              <a:gd name="connsiteX1" fmla="*/ 6980903 w 6980903"/>
              <a:gd name="connsiteY1" fmla="*/ 0 h 6858000"/>
              <a:gd name="connsiteX2" fmla="*/ 6980903 w 6980903"/>
              <a:gd name="connsiteY2" fmla="*/ 5397874 h 6858000"/>
              <a:gd name="connsiteX3" fmla="*/ 5520777 w 6980903"/>
              <a:gd name="connsiteY3" fmla="*/ 6858000 h 6858000"/>
              <a:gd name="connsiteX4" fmla="*/ 0 w 6980903"/>
              <a:gd name="connsiteY4" fmla="*/ 6858000 h 6858000"/>
              <a:gd name="connsiteX5" fmla="*/ 5574008 w 6980903"/>
              <a:gd name="connsiteY5" fmla="*/ 189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0903" h="6858000">
                <a:moveTo>
                  <a:pt x="5679977" y="0"/>
                </a:moveTo>
                <a:lnTo>
                  <a:pt x="6980903" y="0"/>
                </a:lnTo>
                <a:lnTo>
                  <a:pt x="6980903" y="5397874"/>
                </a:lnTo>
                <a:cubicBezTo>
                  <a:pt x="6174498" y="5397874"/>
                  <a:pt x="5520777" y="6051595"/>
                  <a:pt x="5520777" y="6858000"/>
                </a:cubicBezTo>
                <a:lnTo>
                  <a:pt x="0" y="6858000"/>
                </a:lnTo>
                <a:cubicBezTo>
                  <a:pt x="0" y="3484485"/>
                  <a:pt x="2392929" y="669868"/>
                  <a:pt x="5574008" y="18924"/>
                </a:cubicBez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19525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211098" y="0"/>
            <a:ext cx="6980903" cy="6858000"/>
          </a:xfrm>
          <a:custGeom>
            <a:avLst/>
            <a:gdLst>
              <a:gd name="connsiteX0" fmla="*/ 0 w 6980903"/>
              <a:gd name="connsiteY0" fmla="*/ 0 h 6858000"/>
              <a:gd name="connsiteX1" fmla="*/ 5520777 w 6980903"/>
              <a:gd name="connsiteY1" fmla="*/ 0 h 6858000"/>
              <a:gd name="connsiteX2" fmla="*/ 6980903 w 6980903"/>
              <a:gd name="connsiteY2" fmla="*/ 1460126 h 6858000"/>
              <a:gd name="connsiteX3" fmla="*/ 6980903 w 6980903"/>
              <a:gd name="connsiteY3" fmla="*/ 6858000 h 6858000"/>
              <a:gd name="connsiteX4" fmla="*/ 5679977 w 6980903"/>
              <a:gd name="connsiteY4" fmla="*/ 6858000 h 6858000"/>
              <a:gd name="connsiteX5" fmla="*/ 5574008 w 6980903"/>
              <a:gd name="connsiteY5" fmla="*/ 6839076 h 6858000"/>
              <a:gd name="connsiteX6" fmla="*/ 0 w 69809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903" h="6858000">
                <a:moveTo>
                  <a:pt x="0" y="0"/>
                </a:moveTo>
                <a:lnTo>
                  <a:pt x="5520777" y="0"/>
                </a:lnTo>
                <a:cubicBezTo>
                  <a:pt x="5520777" y="806405"/>
                  <a:pt x="6174498" y="1460126"/>
                  <a:pt x="6980903" y="1460126"/>
                </a:cubicBezTo>
                <a:lnTo>
                  <a:pt x="6980903" y="6858000"/>
                </a:lnTo>
                <a:lnTo>
                  <a:pt x="5679977" y="6858000"/>
                </a:lnTo>
                <a:lnTo>
                  <a:pt x="5574008" y="6839076"/>
                </a:lnTo>
                <a:cubicBezTo>
                  <a:pt x="2392929" y="6188132"/>
                  <a:pt x="0" y="3373515"/>
                  <a:pt x="0" y="0"/>
                </a:cubicBez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1011274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980903" cy="6858000"/>
          </a:xfrm>
          <a:custGeom>
            <a:avLst/>
            <a:gdLst>
              <a:gd name="connsiteX0" fmla="*/ 1460126 w 6980903"/>
              <a:gd name="connsiteY0" fmla="*/ 0 h 6858000"/>
              <a:gd name="connsiteX1" fmla="*/ 6980903 w 6980903"/>
              <a:gd name="connsiteY1" fmla="*/ 0 h 6858000"/>
              <a:gd name="connsiteX2" fmla="*/ 1406895 w 6980903"/>
              <a:gd name="connsiteY2" fmla="*/ 6839076 h 6858000"/>
              <a:gd name="connsiteX3" fmla="*/ 1300926 w 6980903"/>
              <a:gd name="connsiteY3" fmla="*/ 6858000 h 6858000"/>
              <a:gd name="connsiteX4" fmla="*/ 0 w 6980903"/>
              <a:gd name="connsiteY4" fmla="*/ 6858000 h 6858000"/>
              <a:gd name="connsiteX5" fmla="*/ 0 w 6980903"/>
              <a:gd name="connsiteY5" fmla="*/ 1460126 h 6858000"/>
              <a:gd name="connsiteX6" fmla="*/ 1460126 w 6980903"/>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0903" h="6858000">
                <a:moveTo>
                  <a:pt x="1460126" y="0"/>
                </a:moveTo>
                <a:lnTo>
                  <a:pt x="6980903" y="0"/>
                </a:lnTo>
                <a:cubicBezTo>
                  <a:pt x="6980903" y="3373515"/>
                  <a:pt x="4587974" y="6188132"/>
                  <a:pt x="1406895" y="6839076"/>
                </a:cubicBezTo>
                <a:lnTo>
                  <a:pt x="1300926" y="6858000"/>
                </a:lnTo>
                <a:lnTo>
                  <a:pt x="0" y="6858000"/>
                </a:lnTo>
                <a:lnTo>
                  <a:pt x="0" y="1460126"/>
                </a:lnTo>
                <a:cubicBezTo>
                  <a:pt x="806405" y="1460126"/>
                  <a:pt x="1460126" y="806405"/>
                  <a:pt x="1460126" y="0"/>
                </a:cubicBez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1001042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980903" cy="6858000"/>
          </a:xfrm>
          <a:custGeom>
            <a:avLst/>
            <a:gdLst>
              <a:gd name="connsiteX0" fmla="*/ 0 w 6980903"/>
              <a:gd name="connsiteY0" fmla="*/ 0 h 6858000"/>
              <a:gd name="connsiteX1" fmla="*/ 1300926 w 6980903"/>
              <a:gd name="connsiteY1" fmla="*/ 0 h 6858000"/>
              <a:gd name="connsiteX2" fmla="*/ 1406895 w 6980903"/>
              <a:gd name="connsiteY2" fmla="*/ 18924 h 6858000"/>
              <a:gd name="connsiteX3" fmla="*/ 6980903 w 6980903"/>
              <a:gd name="connsiteY3" fmla="*/ 6858000 h 6858000"/>
              <a:gd name="connsiteX4" fmla="*/ 1460126 w 6980903"/>
              <a:gd name="connsiteY4" fmla="*/ 6858000 h 6858000"/>
              <a:gd name="connsiteX5" fmla="*/ 0 w 6980903"/>
              <a:gd name="connsiteY5" fmla="*/ 5397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0903" h="6858000">
                <a:moveTo>
                  <a:pt x="0" y="0"/>
                </a:moveTo>
                <a:lnTo>
                  <a:pt x="1300926" y="0"/>
                </a:lnTo>
                <a:lnTo>
                  <a:pt x="1406895" y="18924"/>
                </a:lnTo>
                <a:cubicBezTo>
                  <a:pt x="4587974" y="669868"/>
                  <a:pt x="6980903" y="3484485"/>
                  <a:pt x="6980903" y="6858000"/>
                </a:cubicBezTo>
                <a:lnTo>
                  <a:pt x="1460126" y="6858000"/>
                </a:lnTo>
                <a:cubicBezTo>
                  <a:pt x="1460126" y="6051595"/>
                  <a:pt x="806405" y="5397874"/>
                  <a:pt x="0" y="5397874"/>
                </a:cubicBez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298206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grpSp>
        <p:nvGrpSpPr>
          <p:cNvPr id="3" name="Group 2"/>
          <p:cNvGrpSpPr/>
          <p:nvPr userDrawn="1"/>
        </p:nvGrpSpPr>
        <p:grpSpPr>
          <a:xfrm>
            <a:off x="5643493" y="1814285"/>
            <a:ext cx="4342336" cy="3696542"/>
            <a:chOff x="6722664" y="707571"/>
            <a:chExt cx="5664111" cy="5442857"/>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22664" y="707571"/>
              <a:ext cx="5664111" cy="5442857"/>
            </a:xfrm>
            <a:prstGeom prst="rect">
              <a:avLst/>
            </a:prstGeom>
          </p:spPr>
        </p:pic>
        <p:sp>
          <p:nvSpPr>
            <p:cNvPr id="5" name="Rectangle 4"/>
            <p:cNvSpPr/>
            <p:nvPr userDrawn="1"/>
          </p:nvSpPr>
          <p:spPr>
            <a:xfrm>
              <a:off x="8359331" y="1420131"/>
              <a:ext cx="2390775" cy="39265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7" name="Picture Placeholder 6"/>
          <p:cNvSpPr>
            <a:spLocks noGrp="1"/>
          </p:cNvSpPr>
          <p:nvPr>
            <p:ph type="pic" sz="quarter" idx="10"/>
          </p:nvPr>
        </p:nvSpPr>
        <p:spPr>
          <a:xfrm>
            <a:off x="0" y="0"/>
            <a:ext cx="6110514" cy="6858000"/>
          </a:xfrm>
          <a:prstGeom prst="rect">
            <a:avLst/>
          </a:prstGeom>
        </p:spPr>
        <p:txBody>
          <a:bodyPr/>
          <a:lstStyle>
            <a:lvl1pPr marL="0" indent="0">
              <a:buNone/>
              <a:defRPr sz="1800"/>
            </a:lvl1pPr>
          </a:lstStyle>
          <a:p>
            <a:endParaRPr lang="en-US" dirty="0"/>
          </a:p>
        </p:txBody>
      </p:sp>
      <p:sp>
        <p:nvSpPr>
          <p:cNvPr id="9" name="Picture Placeholder 8"/>
          <p:cNvSpPr>
            <a:spLocks noGrp="1"/>
          </p:cNvSpPr>
          <p:nvPr>
            <p:ph type="pic" sz="quarter" idx="11"/>
          </p:nvPr>
        </p:nvSpPr>
        <p:spPr>
          <a:xfrm>
            <a:off x="6897841" y="2298700"/>
            <a:ext cx="1833252" cy="266700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301468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7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4356100"/>
          </a:xfrm>
          <a:custGeom>
            <a:avLst/>
            <a:gdLst>
              <a:gd name="connsiteX0" fmla="*/ 0 w 12192000"/>
              <a:gd name="connsiteY0" fmla="*/ 0 h 4356100"/>
              <a:gd name="connsiteX1" fmla="*/ 12192000 w 12192000"/>
              <a:gd name="connsiteY1" fmla="*/ 0 h 4356100"/>
              <a:gd name="connsiteX2" fmla="*/ 12192000 w 12192000"/>
              <a:gd name="connsiteY2" fmla="*/ 4356100 h 4356100"/>
              <a:gd name="connsiteX3" fmla="*/ 0 w 12192000"/>
              <a:gd name="connsiteY3" fmla="*/ 4356100 h 4356100"/>
            </a:gdLst>
            <a:ahLst/>
            <a:cxnLst>
              <a:cxn ang="0">
                <a:pos x="connsiteX0" y="connsiteY0"/>
              </a:cxn>
              <a:cxn ang="0">
                <a:pos x="connsiteX1" y="connsiteY1"/>
              </a:cxn>
              <a:cxn ang="0">
                <a:pos x="connsiteX2" y="connsiteY2"/>
              </a:cxn>
              <a:cxn ang="0">
                <a:pos x="connsiteX3" y="connsiteY3"/>
              </a:cxn>
            </a:cxnLst>
            <a:rect l="l" t="t" r="r" b="b"/>
            <a:pathLst>
              <a:path w="12192000" h="4356100">
                <a:moveTo>
                  <a:pt x="0" y="0"/>
                </a:moveTo>
                <a:lnTo>
                  <a:pt x="12192000" y="0"/>
                </a:lnTo>
                <a:lnTo>
                  <a:pt x="12192000" y="4356100"/>
                </a:lnTo>
                <a:lnTo>
                  <a:pt x="0" y="4356100"/>
                </a:lnTo>
                <a:close/>
              </a:path>
            </a:pathLst>
          </a:custGeom>
        </p:spPr>
        <p:txBody>
          <a:bodyPr wrap="square">
            <a:noAutofit/>
          </a:bodyPr>
          <a:lstStyle>
            <a:lvl1pPr marL="0" indent="0">
              <a:buNone/>
              <a:defRPr sz="1800"/>
            </a:lvl1pPr>
          </a:lstStyle>
          <a:p>
            <a:endParaRPr lang="en-US" dirty="0"/>
          </a:p>
        </p:txBody>
      </p:sp>
      <p:sp>
        <p:nvSpPr>
          <p:cNvPr id="9" name="Picture Placeholder 8"/>
          <p:cNvSpPr>
            <a:spLocks noGrp="1"/>
          </p:cNvSpPr>
          <p:nvPr>
            <p:ph type="pic" sz="quarter" idx="11"/>
          </p:nvPr>
        </p:nvSpPr>
        <p:spPr>
          <a:xfrm>
            <a:off x="1131888" y="1219200"/>
            <a:ext cx="5384800" cy="313690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353119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4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304801" y="295276"/>
            <a:ext cx="2858477" cy="3725651"/>
          </a:xfrm>
          <a:custGeom>
            <a:avLst/>
            <a:gdLst>
              <a:gd name="connsiteX0" fmla="*/ 0 w 2858477"/>
              <a:gd name="connsiteY0" fmla="*/ 0 h 3725651"/>
              <a:gd name="connsiteX1" fmla="*/ 2858477 w 2858477"/>
              <a:gd name="connsiteY1" fmla="*/ 0 h 3725651"/>
              <a:gd name="connsiteX2" fmla="*/ 2858477 w 2858477"/>
              <a:gd name="connsiteY2" fmla="*/ 3725651 h 3725651"/>
              <a:gd name="connsiteX3" fmla="*/ 0 w 2858477"/>
              <a:gd name="connsiteY3" fmla="*/ 3725651 h 3725651"/>
            </a:gdLst>
            <a:ahLst/>
            <a:cxnLst>
              <a:cxn ang="0">
                <a:pos x="connsiteX0" y="connsiteY0"/>
              </a:cxn>
              <a:cxn ang="0">
                <a:pos x="connsiteX1" y="connsiteY1"/>
              </a:cxn>
              <a:cxn ang="0">
                <a:pos x="connsiteX2" y="connsiteY2"/>
              </a:cxn>
              <a:cxn ang="0">
                <a:pos x="connsiteX3" y="connsiteY3"/>
              </a:cxn>
            </a:cxnLst>
            <a:rect l="l" t="t" r="r" b="b"/>
            <a:pathLst>
              <a:path w="2858477" h="3725651">
                <a:moveTo>
                  <a:pt x="0" y="0"/>
                </a:moveTo>
                <a:lnTo>
                  <a:pt x="2858477" y="0"/>
                </a:lnTo>
                <a:lnTo>
                  <a:pt x="2858477" y="3725651"/>
                </a:lnTo>
                <a:lnTo>
                  <a:pt x="0" y="3725651"/>
                </a:lnTo>
                <a:close/>
              </a:path>
            </a:pathLst>
          </a:custGeom>
        </p:spPr>
        <p:txBody>
          <a:bodyPr wrap="square">
            <a:noAutofit/>
          </a:bodyPr>
          <a:lstStyle>
            <a:lvl1pPr marL="0" indent="0">
              <a:buNone/>
              <a:defRPr sz="1800"/>
            </a:lvl1pPr>
          </a:lstStyle>
          <a:p>
            <a:endParaRPr lang="en-US" dirty="0"/>
          </a:p>
        </p:txBody>
      </p:sp>
      <p:sp>
        <p:nvSpPr>
          <p:cNvPr id="24" name="Picture Placeholder 23"/>
          <p:cNvSpPr>
            <a:spLocks noGrp="1"/>
          </p:cNvSpPr>
          <p:nvPr>
            <p:ph type="pic" sz="quarter" idx="11"/>
          </p:nvPr>
        </p:nvSpPr>
        <p:spPr>
          <a:xfrm>
            <a:off x="3423139" y="2837075"/>
            <a:ext cx="2858477" cy="3725651"/>
          </a:xfrm>
          <a:custGeom>
            <a:avLst/>
            <a:gdLst>
              <a:gd name="connsiteX0" fmla="*/ 0 w 2858477"/>
              <a:gd name="connsiteY0" fmla="*/ 0 h 3725651"/>
              <a:gd name="connsiteX1" fmla="*/ 2858477 w 2858477"/>
              <a:gd name="connsiteY1" fmla="*/ 0 h 3725651"/>
              <a:gd name="connsiteX2" fmla="*/ 2858477 w 2858477"/>
              <a:gd name="connsiteY2" fmla="*/ 3725651 h 3725651"/>
              <a:gd name="connsiteX3" fmla="*/ 0 w 2858477"/>
              <a:gd name="connsiteY3" fmla="*/ 3725651 h 3725651"/>
            </a:gdLst>
            <a:ahLst/>
            <a:cxnLst>
              <a:cxn ang="0">
                <a:pos x="connsiteX0" y="connsiteY0"/>
              </a:cxn>
              <a:cxn ang="0">
                <a:pos x="connsiteX1" y="connsiteY1"/>
              </a:cxn>
              <a:cxn ang="0">
                <a:pos x="connsiteX2" y="connsiteY2"/>
              </a:cxn>
              <a:cxn ang="0">
                <a:pos x="connsiteX3" y="connsiteY3"/>
              </a:cxn>
            </a:cxnLst>
            <a:rect l="l" t="t" r="r" b="b"/>
            <a:pathLst>
              <a:path w="2858477" h="3725651">
                <a:moveTo>
                  <a:pt x="0" y="0"/>
                </a:moveTo>
                <a:lnTo>
                  <a:pt x="2858477" y="0"/>
                </a:lnTo>
                <a:lnTo>
                  <a:pt x="2858477" y="3725651"/>
                </a:lnTo>
                <a:lnTo>
                  <a:pt x="0" y="3725651"/>
                </a:lnTo>
                <a:close/>
              </a:path>
            </a:pathLst>
          </a:custGeom>
        </p:spPr>
        <p:txBody>
          <a:bodyPr wrap="square">
            <a:noAutofit/>
          </a:bodyPr>
          <a:lstStyle>
            <a:lvl1pPr marL="0" indent="0">
              <a:buNone/>
              <a:defRPr sz="1800"/>
            </a:lvl1pPr>
          </a:lstStyle>
          <a:p>
            <a:endParaRPr lang="en-US" dirty="0"/>
          </a:p>
        </p:txBody>
      </p:sp>
      <p:sp>
        <p:nvSpPr>
          <p:cNvPr id="25" name="Picture Placeholder 24"/>
          <p:cNvSpPr>
            <a:spLocks noGrp="1"/>
          </p:cNvSpPr>
          <p:nvPr>
            <p:ph type="pic" sz="quarter" idx="12"/>
          </p:nvPr>
        </p:nvSpPr>
        <p:spPr>
          <a:xfrm>
            <a:off x="6541478" y="295275"/>
            <a:ext cx="5345723" cy="6267450"/>
          </a:xfrm>
          <a:custGeom>
            <a:avLst/>
            <a:gdLst>
              <a:gd name="connsiteX0" fmla="*/ 0 w 5345723"/>
              <a:gd name="connsiteY0" fmla="*/ 0 h 6267450"/>
              <a:gd name="connsiteX1" fmla="*/ 5345723 w 5345723"/>
              <a:gd name="connsiteY1" fmla="*/ 0 h 6267450"/>
              <a:gd name="connsiteX2" fmla="*/ 5345723 w 5345723"/>
              <a:gd name="connsiteY2" fmla="*/ 6267450 h 6267450"/>
              <a:gd name="connsiteX3" fmla="*/ 0 w 5345723"/>
              <a:gd name="connsiteY3" fmla="*/ 6267450 h 6267450"/>
            </a:gdLst>
            <a:ahLst/>
            <a:cxnLst>
              <a:cxn ang="0">
                <a:pos x="connsiteX0" y="connsiteY0"/>
              </a:cxn>
              <a:cxn ang="0">
                <a:pos x="connsiteX1" y="connsiteY1"/>
              </a:cxn>
              <a:cxn ang="0">
                <a:pos x="connsiteX2" y="connsiteY2"/>
              </a:cxn>
              <a:cxn ang="0">
                <a:pos x="connsiteX3" y="connsiteY3"/>
              </a:cxn>
            </a:cxnLst>
            <a:rect l="l" t="t" r="r" b="b"/>
            <a:pathLst>
              <a:path w="5345723" h="6267450">
                <a:moveTo>
                  <a:pt x="0" y="0"/>
                </a:moveTo>
                <a:lnTo>
                  <a:pt x="5345723" y="0"/>
                </a:lnTo>
                <a:lnTo>
                  <a:pt x="5345723" y="6267450"/>
                </a:lnTo>
                <a:lnTo>
                  <a:pt x="0" y="6267450"/>
                </a:lnTo>
                <a:close/>
              </a:path>
            </a:pathLst>
          </a:custGeom>
        </p:spPr>
        <p:txBody>
          <a:bodyPr wrap="square">
            <a:noAutofit/>
          </a:bodyPr>
          <a:lstStyle>
            <a:lvl1pPr marL="0" indent="0">
              <a:buNone/>
              <a:defRPr sz="1800"/>
            </a:lvl1pPr>
          </a:lstStyle>
          <a:p>
            <a:endParaRPr lang="en-US" dirty="0"/>
          </a:p>
        </p:txBody>
      </p:sp>
      <p:sp>
        <p:nvSpPr>
          <p:cNvPr id="6" name="Rectangle 5"/>
          <p:cNvSpPr/>
          <p:nvPr userDrawn="1"/>
        </p:nvSpPr>
        <p:spPr>
          <a:xfrm>
            <a:off x="304800" y="4247250"/>
            <a:ext cx="2858477" cy="2315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423138" y="295275"/>
            <a:ext cx="2858477" cy="23154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219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nodePh="1">
                                  <p:stCondLst>
                                    <p:cond delay="250"/>
                                  </p:stCondLst>
                                  <p:endCondLst>
                                    <p:cond evt="begin" delay="0">
                                      <p:tn val="13"/>
                                    </p:cond>
                                  </p:end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500"/>
                                  </p:stCondLst>
                                  <p:endCondLst>
                                    <p:cond evt="begin" delay="0">
                                      <p:tn val="21"/>
                                    </p:cond>
                                  </p:end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6" grpId="0" animBg="1"/>
      <p:bldP spid="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304800" y="266700"/>
            <a:ext cx="2121966" cy="5886450"/>
          </a:xfrm>
          <a:custGeom>
            <a:avLst/>
            <a:gdLst>
              <a:gd name="connsiteX0" fmla="*/ 0 w 2121966"/>
              <a:gd name="connsiteY0" fmla="*/ 0 h 5619750"/>
              <a:gd name="connsiteX1" fmla="*/ 2121966 w 2121966"/>
              <a:gd name="connsiteY1" fmla="*/ 0 h 5619750"/>
              <a:gd name="connsiteX2" fmla="*/ 2121966 w 2121966"/>
              <a:gd name="connsiteY2" fmla="*/ 5619750 h 5619750"/>
              <a:gd name="connsiteX3" fmla="*/ 0 w 2121966"/>
              <a:gd name="connsiteY3" fmla="*/ 5619750 h 5619750"/>
            </a:gdLst>
            <a:ahLst/>
            <a:cxnLst>
              <a:cxn ang="0">
                <a:pos x="connsiteX0" y="connsiteY0"/>
              </a:cxn>
              <a:cxn ang="0">
                <a:pos x="connsiteX1" y="connsiteY1"/>
              </a:cxn>
              <a:cxn ang="0">
                <a:pos x="connsiteX2" y="connsiteY2"/>
              </a:cxn>
              <a:cxn ang="0">
                <a:pos x="connsiteX3" y="connsiteY3"/>
              </a:cxn>
            </a:cxnLst>
            <a:rect l="l" t="t" r="r" b="b"/>
            <a:pathLst>
              <a:path w="2121966" h="5619750">
                <a:moveTo>
                  <a:pt x="0" y="0"/>
                </a:moveTo>
                <a:lnTo>
                  <a:pt x="2121966" y="0"/>
                </a:lnTo>
                <a:lnTo>
                  <a:pt x="2121966" y="5619750"/>
                </a:lnTo>
                <a:lnTo>
                  <a:pt x="0" y="5619750"/>
                </a:lnTo>
                <a:close/>
              </a:path>
            </a:pathLst>
          </a:custGeom>
        </p:spPr>
        <p:txBody>
          <a:bodyPr wrap="square">
            <a:noAutofit/>
          </a:bodyPr>
          <a:lstStyle>
            <a:lvl1pPr marL="0" indent="0">
              <a:buNone/>
              <a:defRPr sz="1800"/>
            </a:lvl1pPr>
          </a:lstStyle>
          <a:p>
            <a:endParaRPr lang="en-US" dirty="0"/>
          </a:p>
        </p:txBody>
      </p:sp>
      <p:sp>
        <p:nvSpPr>
          <p:cNvPr id="19" name="Picture Placeholder 18"/>
          <p:cNvSpPr>
            <a:spLocks noGrp="1"/>
          </p:cNvSpPr>
          <p:nvPr>
            <p:ph type="pic" sz="quarter" idx="11"/>
          </p:nvPr>
        </p:nvSpPr>
        <p:spPr>
          <a:xfrm>
            <a:off x="2669908" y="1843314"/>
            <a:ext cx="2121966" cy="4309836"/>
          </a:xfrm>
          <a:custGeom>
            <a:avLst/>
            <a:gdLst>
              <a:gd name="connsiteX0" fmla="*/ 0 w 2121966"/>
              <a:gd name="connsiteY0" fmla="*/ 0 h 3771900"/>
              <a:gd name="connsiteX1" fmla="*/ 2121966 w 2121966"/>
              <a:gd name="connsiteY1" fmla="*/ 0 h 3771900"/>
              <a:gd name="connsiteX2" fmla="*/ 2121966 w 2121966"/>
              <a:gd name="connsiteY2" fmla="*/ 3771900 h 3771900"/>
              <a:gd name="connsiteX3" fmla="*/ 0 w 2121966"/>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2121966" h="3771900">
                <a:moveTo>
                  <a:pt x="0" y="0"/>
                </a:moveTo>
                <a:lnTo>
                  <a:pt x="2121966" y="0"/>
                </a:lnTo>
                <a:lnTo>
                  <a:pt x="2121966" y="3771900"/>
                </a:lnTo>
                <a:lnTo>
                  <a:pt x="0" y="3771900"/>
                </a:lnTo>
                <a:close/>
              </a:path>
            </a:pathLst>
          </a:custGeom>
        </p:spPr>
        <p:txBody>
          <a:bodyPr wrap="square">
            <a:noAutofit/>
          </a:bodyPr>
          <a:lstStyle>
            <a:lvl1pPr marL="0" indent="0">
              <a:buNone/>
              <a:defRPr sz="1800"/>
            </a:lvl1pPr>
          </a:lstStyle>
          <a:p>
            <a:endParaRPr lang="en-US" dirty="0"/>
          </a:p>
        </p:txBody>
      </p:sp>
      <p:sp>
        <p:nvSpPr>
          <p:cNvPr id="20" name="Picture Placeholder 19"/>
          <p:cNvSpPr>
            <a:spLocks noGrp="1"/>
          </p:cNvSpPr>
          <p:nvPr>
            <p:ph type="pic" sz="quarter" idx="12"/>
          </p:nvPr>
        </p:nvSpPr>
        <p:spPr>
          <a:xfrm>
            <a:off x="7400125" y="1843314"/>
            <a:ext cx="2121966" cy="4309836"/>
          </a:xfrm>
          <a:custGeom>
            <a:avLst/>
            <a:gdLst>
              <a:gd name="connsiteX0" fmla="*/ 0 w 2121966"/>
              <a:gd name="connsiteY0" fmla="*/ 0 h 3771900"/>
              <a:gd name="connsiteX1" fmla="*/ 2121966 w 2121966"/>
              <a:gd name="connsiteY1" fmla="*/ 0 h 3771900"/>
              <a:gd name="connsiteX2" fmla="*/ 2121966 w 2121966"/>
              <a:gd name="connsiteY2" fmla="*/ 3771900 h 3771900"/>
              <a:gd name="connsiteX3" fmla="*/ 0 w 2121966"/>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2121966" h="3771900">
                <a:moveTo>
                  <a:pt x="0" y="0"/>
                </a:moveTo>
                <a:lnTo>
                  <a:pt x="2121966" y="0"/>
                </a:lnTo>
                <a:lnTo>
                  <a:pt x="2121966" y="3771900"/>
                </a:lnTo>
                <a:lnTo>
                  <a:pt x="0" y="3771900"/>
                </a:lnTo>
                <a:close/>
              </a:path>
            </a:pathLst>
          </a:custGeom>
        </p:spPr>
        <p:txBody>
          <a:bodyPr wrap="square">
            <a:noAutofit/>
          </a:bodyPr>
          <a:lstStyle>
            <a:lvl1pPr marL="0" indent="0">
              <a:buNone/>
              <a:defRPr sz="1800"/>
            </a:lvl1pPr>
          </a:lstStyle>
          <a:p>
            <a:endParaRPr lang="en-US" dirty="0"/>
          </a:p>
        </p:txBody>
      </p:sp>
      <p:sp>
        <p:nvSpPr>
          <p:cNvPr id="21" name="Picture Placeholder 20"/>
          <p:cNvSpPr>
            <a:spLocks noGrp="1"/>
          </p:cNvSpPr>
          <p:nvPr>
            <p:ph type="pic" sz="quarter" idx="13"/>
          </p:nvPr>
        </p:nvSpPr>
        <p:spPr>
          <a:xfrm>
            <a:off x="9765234" y="266700"/>
            <a:ext cx="2121966" cy="5886450"/>
          </a:xfrm>
          <a:custGeom>
            <a:avLst/>
            <a:gdLst>
              <a:gd name="connsiteX0" fmla="*/ 0 w 2121966"/>
              <a:gd name="connsiteY0" fmla="*/ 0 h 5619750"/>
              <a:gd name="connsiteX1" fmla="*/ 2121966 w 2121966"/>
              <a:gd name="connsiteY1" fmla="*/ 0 h 5619750"/>
              <a:gd name="connsiteX2" fmla="*/ 2121966 w 2121966"/>
              <a:gd name="connsiteY2" fmla="*/ 5619750 h 5619750"/>
              <a:gd name="connsiteX3" fmla="*/ 0 w 2121966"/>
              <a:gd name="connsiteY3" fmla="*/ 5619750 h 5619750"/>
            </a:gdLst>
            <a:ahLst/>
            <a:cxnLst>
              <a:cxn ang="0">
                <a:pos x="connsiteX0" y="connsiteY0"/>
              </a:cxn>
              <a:cxn ang="0">
                <a:pos x="connsiteX1" y="connsiteY1"/>
              </a:cxn>
              <a:cxn ang="0">
                <a:pos x="connsiteX2" y="connsiteY2"/>
              </a:cxn>
              <a:cxn ang="0">
                <a:pos x="connsiteX3" y="connsiteY3"/>
              </a:cxn>
            </a:cxnLst>
            <a:rect l="l" t="t" r="r" b="b"/>
            <a:pathLst>
              <a:path w="2121966" h="5619750">
                <a:moveTo>
                  <a:pt x="0" y="0"/>
                </a:moveTo>
                <a:lnTo>
                  <a:pt x="2121966" y="0"/>
                </a:lnTo>
                <a:lnTo>
                  <a:pt x="2121966" y="5619750"/>
                </a:lnTo>
                <a:lnTo>
                  <a:pt x="0" y="5619750"/>
                </a:lnTo>
                <a:close/>
              </a:path>
            </a:pathLst>
          </a:custGeom>
        </p:spPr>
        <p:txBody>
          <a:bodyPr wrap="square">
            <a:noAutofit/>
          </a:bodyPr>
          <a:lstStyle>
            <a:lvl1pPr marL="0" indent="0">
              <a:buNone/>
              <a:defRPr sz="1800"/>
            </a:lvl1pPr>
          </a:lstStyle>
          <a:p>
            <a:endParaRPr lang="en-US" dirty="0"/>
          </a:p>
        </p:txBody>
      </p:sp>
      <p:grpSp>
        <p:nvGrpSpPr>
          <p:cNvPr id="2" name="Group 1"/>
          <p:cNvGrpSpPr/>
          <p:nvPr userDrawn="1"/>
        </p:nvGrpSpPr>
        <p:grpSpPr>
          <a:xfrm>
            <a:off x="5035017" y="1843314"/>
            <a:ext cx="2121966" cy="4309836"/>
            <a:chOff x="5035017" y="1843314"/>
            <a:chExt cx="2121966" cy="4309836"/>
          </a:xfrm>
          <a:gradFill>
            <a:gsLst>
              <a:gs pos="96000">
                <a:schemeClr val="accent1">
                  <a:lumMod val="75000"/>
                </a:schemeClr>
              </a:gs>
              <a:gs pos="11000">
                <a:schemeClr val="accent1"/>
              </a:gs>
            </a:gsLst>
            <a:lin ang="5400000" scaled="1"/>
          </a:gradFill>
        </p:grpSpPr>
        <p:sp>
          <p:nvSpPr>
            <p:cNvPr id="5" name="Rectangle 4"/>
            <p:cNvSpPr/>
            <p:nvPr userDrawn="1"/>
          </p:nvSpPr>
          <p:spPr>
            <a:xfrm>
              <a:off x="5035017" y="1843314"/>
              <a:ext cx="2121966" cy="19967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035017" y="4086816"/>
              <a:ext cx="2121966" cy="2066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userDrawn="1"/>
        </p:nvSpPr>
        <p:spPr>
          <a:xfrm>
            <a:off x="2669909" y="266700"/>
            <a:ext cx="6852182" cy="13298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40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0"/>
                                  </p:stCondLst>
                                  <p:endCondLst>
                                    <p:cond evt="begin" delay="0">
                                      <p:tn val="21"/>
                                    </p:cond>
                                  </p:end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ppt_x"/>
                                          </p:val>
                                        </p:tav>
                                        <p:tav tm="100000">
                                          <p:val>
                                            <p:strVal val="#ppt_x"/>
                                          </p:val>
                                        </p:tav>
                                      </p:tavLst>
                                    </p:anim>
                                    <p:anim calcmode="lin" valueType="num">
                                      <p:cBhvr additive="base">
                                        <p:cTn id="24" dur="75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4877"/>
          <a:stretch/>
        </p:blipFill>
        <p:spPr>
          <a:xfrm>
            <a:off x="-38101" y="578501"/>
            <a:ext cx="5932205" cy="6141613"/>
          </a:xfrm>
          <a:prstGeom prst="rect">
            <a:avLst/>
          </a:prstGeom>
        </p:spPr>
      </p:pic>
      <p:sp>
        <p:nvSpPr>
          <p:cNvPr id="6" name="Picture Placeholder 5"/>
          <p:cNvSpPr>
            <a:spLocks noGrp="1"/>
          </p:cNvSpPr>
          <p:nvPr>
            <p:ph type="pic" sz="quarter" idx="10"/>
          </p:nvPr>
        </p:nvSpPr>
        <p:spPr>
          <a:xfrm>
            <a:off x="0" y="1028700"/>
            <a:ext cx="4019550" cy="4467225"/>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20549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grayscl/>
            <a:extLst>
              <a:ext uri="{28A0092B-C50C-407E-A947-70E740481C1C}">
                <a14:useLocalDpi xmlns:a14="http://schemas.microsoft.com/office/drawing/2010/main" val="0"/>
              </a:ext>
            </a:extLst>
          </a:blip>
          <a:srcRect l="24322" r="24717" b="15694"/>
          <a:stretch/>
        </p:blipFill>
        <p:spPr>
          <a:xfrm>
            <a:off x="9235880" y="1524094"/>
            <a:ext cx="2081634" cy="3309163"/>
          </a:xfrm>
          <a:prstGeom prst="rect">
            <a:avLst/>
          </a:prstGeom>
        </p:spPr>
      </p:pic>
      <p:sp>
        <p:nvSpPr>
          <p:cNvPr id="10" name="Picture Placeholder 9"/>
          <p:cNvSpPr>
            <a:spLocks noGrp="1"/>
          </p:cNvSpPr>
          <p:nvPr>
            <p:ph type="pic" sz="quarter" idx="11"/>
          </p:nvPr>
        </p:nvSpPr>
        <p:spPr>
          <a:xfrm>
            <a:off x="9401175" y="2009774"/>
            <a:ext cx="1762125" cy="2824163"/>
          </a:xfrm>
          <a:prstGeom prst="rect">
            <a:avLst/>
          </a:prstGeom>
        </p:spPr>
        <p:txBody>
          <a:bodyPr/>
          <a:lstStyle>
            <a:lvl1pPr marL="0" indent="0">
              <a:buNone/>
              <a:defRPr sz="1800"/>
            </a:lvl1pPr>
          </a:lstStyle>
          <a:p>
            <a:endParaRPr lang="en-US" dirty="0"/>
          </a:p>
        </p:txBody>
      </p:sp>
      <p:pic>
        <p:nvPicPr>
          <p:cNvPr id="6" name="Picture 5"/>
          <p:cNvPicPr>
            <a:picLocks noChangeAspect="1"/>
          </p:cNvPicPr>
          <p:nvPr userDrawn="1"/>
        </p:nvPicPr>
        <p:blipFill rotWithShape="1">
          <a:blip r:embed="rId3" cstate="print">
            <a:grayscl/>
            <a:extLst>
              <a:ext uri="{28A0092B-C50C-407E-A947-70E740481C1C}">
                <a14:useLocalDpi xmlns:a14="http://schemas.microsoft.com/office/drawing/2010/main" val="0"/>
              </a:ext>
            </a:extLst>
          </a:blip>
          <a:srcRect l="24322" r="24717" b="15694"/>
          <a:stretch/>
        </p:blipFill>
        <p:spPr>
          <a:xfrm>
            <a:off x="7383753" y="919862"/>
            <a:ext cx="2461727" cy="3913395"/>
          </a:xfrm>
          <a:prstGeom prst="rect">
            <a:avLst/>
          </a:prstGeom>
        </p:spPr>
      </p:pic>
      <p:sp>
        <p:nvSpPr>
          <p:cNvPr id="8" name="Picture Placeholder 7"/>
          <p:cNvSpPr>
            <a:spLocks noGrp="1"/>
          </p:cNvSpPr>
          <p:nvPr>
            <p:ph type="pic" sz="quarter" idx="10"/>
          </p:nvPr>
        </p:nvSpPr>
        <p:spPr>
          <a:xfrm>
            <a:off x="7570976" y="1499488"/>
            <a:ext cx="2094168" cy="333445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46428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65688" y="2182814"/>
            <a:ext cx="1677987" cy="2341562"/>
          </a:xfrm>
          <a:prstGeom prst="rect">
            <a:avLst/>
          </a:prstGeom>
        </p:spPr>
        <p:txBody>
          <a:bodyPr/>
          <a:lstStyle>
            <a:lvl1pPr marL="0" indent="0">
              <a:buNone/>
              <a:defRPr sz="1800"/>
            </a:lvl1pPr>
          </a:lstStyle>
          <a:p>
            <a:endParaRPr lang="en-US" dirty="0"/>
          </a:p>
        </p:txBody>
      </p:sp>
      <p:sp>
        <p:nvSpPr>
          <p:cNvPr id="16" name="Picture Placeholder 14"/>
          <p:cNvSpPr>
            <a:spLocks noGrp="1"/>
          </p:cNvSpPr>
          <p:nvPr>
            <p:ph type="pic" sz="quarter" idx="12"/>
          </p:nvPr>
        </p:nvSpPr>
        <p:spPr>
          <a:xfrm>
            <a:off x="1570664" y="2182814"/>
            <a:ext cx="1677987" cy="2341562"/>
          </a:xfrm>
          <a:prstGeom prst="rect">
            <a:avLst/>
          </a:prstGeom>
        </p:spPr>
        <p:txBody>
          <a:bodyPr/>
          <a:lstStyle>
            <a:lvl1pPr marL="0" indent="0">
              <a:buNone/>
              <a:defRPr sz="1800"/>
            </a:lvl1pPr>
          </a:lstStyle>
          <a:p>
            <a:endParaRPr lang="en-US" dirty="0"/>
          </a:p>
        </p:txBody>
      </p:sp>
      <p:sp>
        <p:nvSpPr>
          <p:cNvPr id="13" name="Picture Placeholder 12"/>
          <p:cNvSpPr>
            <a:spLocks noGrp="1"/>
          </p:cNvSpPr>
          <p:nvPr>
            <p:ph type="pic" sz="quarter" idx="10"/>
          </p:nvPr>
        </p:nvSpPr>
        <p:spPr>
          <a:xfrm>
            <a:off x="3067050" y="1943100"/>
            <a:ext cx="2019300" cy="2790825"/>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330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3"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3" r="1"/>
          <a:stretch/>
        </p:blipFill>
        <p:spPr>
          <a:xfrm>
            <a:off x="2293257" y="1824771"/>
            <a:ext cx="7605486" cy="4407958"/>
          </a:xfrm>
          <a:prstGeom prst="rect">
            <a:avLst/>
          </a:prstGeom>
        </p:spPr>
      </p:pic>
      <p:sp>
        <p:nvSpPr>
          <p:cNvPr id="6" name="Picture Placeholder 5"/>
          <p:cNvSpPr>
            <a:spLocks noGrp="1"/>
          </p:cNvSpPr>
          <p:nvPr>
            <p:ph type="pic" sz="quarter" idx="10"/>
          </p:nvPr>
        </p:nvSpPr>
        <p:spPr>
          <a:xfrm>
            <a:off x="3497263" y="2148841"/>
            <a:ext cx="5059997" cy="317754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2549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478155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149102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30854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lvl1pPr marL="0" indent="0">
              <a:buNone/>
              <a:defRPr sz="1800"/>
            </a:lvl1pPr>
          </a:lstStyle>
          <a:p>
            <a:endParaRPr lang="en-US" dirty="0"/>
          </a:p>
        </p:txBody>
      </p:sp>
      <p:sp>
        <p:nvSpPr>
          <p:cNvPr id="5" name="Picture Placeholder 4"/>
          <p:cNvSpPr>
            <a:spLocks noGrp="1"/>
          </p:cNvSpPr>
          <p:nvPr>
            <p:ph type="pic" sz="quarter" idx="11"/>
          </p:nvPr>
        </p:nvSpPr>
        <p:spPr>
          <a:xfrm>
            <a:off x="5234941" y="1755775"/>
            <a:ext cx="5410200" cy="3396796"/>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9793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1"/>
            <a:ext cx="9867900" cy="6858000"/>
          </a:xfrm>
          <a:custGeom>
            <a:avLst/>
            <a:gdLst>
              <a:gd name="connsiteX0" fmla="*/ 0 w 9867900"/>
              <a:gd name="connsiteY0" fmla="*/ 0 h 6858000"/>
              <a:gd name="connsiteX1" fmla="*/ 819150 w 9867900"/>
              <a:gd name="connsiteY1" fmla="*/ 0 h 6858000"/>
              <a:gd name="connsiteX2" fmla="*/ 3429000 w 9867900"/>
              <a:gd name="connsiteY2" fmla="*/ 2779722 h 6858000"/>
              <a:gd name="connsiteX3" fmla="*/ 6038850 w 9867900"/>
              <a:gd name="connsiteY3" fmla="*/ 0 h 6858000"/>
              <a:gd name="connsiteX4" fmla="*/ 9867900 w 9867900"/>
              <a:gd name="connsiteY4" fmla="*/ 0 h 6858000"/>
              <a:gd name="connsiteX5" fmla="*/ 3429000 w 9867900"/>
              <a:gd name="connsiteY5" fmla="*/ 6858000 h 6858000"/>
              <a:gd name="connsiteX6" fmla="*/ 0 w 9867900"/>
              <a:gd name="connsiteY6" fmla="*/ 32058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67900" h="6858000">
                <a:moveTo>
                  <a:pt x="0" y="0"/>
                </a:moveTo>
                <a:lnTo>
                  <a:pt x="819150" y="0"/>
                </a:lnTo>
                <a:lnTo>
                  <a:pt x="3429000" y="2779722"/>
                </a:lnTo>
                <a:lnTo>
                  <a:pt x="6038850" y="0"/>
                </a:lnTo>
                <a:lnTo>
                  <a:pt x="9867900" y="0"/>
                </a:lnTo>
                <a:lnTo>
                  <a:pt x="3429000" y="6858000"/>
                </a:lnTo>
                <a:lnTo>
                  <a:pt x="0" y="3205811"/>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40250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790728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323771" y="0"/>
            <a:ext cx="8868229" cy="6858000"/>
          </a:xfrm>
          <a:prstGeom prst="rect">
            <a:avLst/>
          </a:prstGeom>
        </p:spPr>
        <p:txBody>
          <a:bodyPr/>
          <a:lstStyle>
            <a:lvl1pPr marL="0" indent="0">
              <a:buNone/>
              <a:defRPr sz="1800"/>
            </a:lvl1pPr>
          </a:lstStyle>
          <a:p>
            <a:endParaRPr lang="en-US" dirty="0"/>
          </a:p>
        </p:txBody>
      </p:sp>
    </p:spTree>
    <p:extLst>
      <p:ext uri="{BB962C8B-B14F-4D97-AF65-F5344CB8AC3E}">
        <p14:creationId xmlns:p14="http://schemas.microsoft.com/office/powerpoint/2010/main" val="159157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Freeform: Shape 13"/>
          <p:cNvSpPr/>
          <p:nvPr userDrawn="1"/>
        </p:nvSpPr>
        <p:spPr>
          <a:xfrm>
            <a:off x="6378870" y="0"/>
            <a:ext cx="5813131" cy="6858000"/>
          </a:xfrm>
          <a:custGeom>
            <a:avLst/>
            <a:gdLst>
              <a:gd name="connsiteX0" fmla="*/ 2233748 w 5813131"/>
              <a:gd name="connsiteY0" fmla="*/ 0 h 6858000"/>
              <a:gd name="connsiteX1" fmla="*/ 5813131 w 5813131"/>
              <a:gd name="connsiteY1" fmla="*/ 0 h 6858000"/>
              <a:gd name="connsiteX2" fmla="*/ 5813131 w 5813131"/>
              <a:gd name="connsiteY2" fmla="*/ 6493614 h 6858000"/>
              <a:gd name="connsiteX3" fmla="*/ 5485978 w 5813131"/>
              <a:gd name="connsiteY3" fmla="*/ 6858000 h 6858000"/>
              <a:gd name="connsiteX4" fmla="*/ 3923494 w 5813131"/>
              <a:gd name="connsiteY4" fmla="*/ 6858000 h 6858000"/>
              <a:gd name="connsiteX5" fmla="*/ 0 w 5813131"/>
              <a:gd name="connsiteY5" fmla="*/ 248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3131" h="6858000">
                <a:moveTo>
                  <a:pt x="2233748" y="0"/>
                </a:moveTo>
                <a:lnTo>
                  <a:pt x="5813131" y="0"/>
                </a:lnTo>
                <a:lnTo>
                  <a:pt x="5813131" y="6493614"/>
                </a:lnTo>
                <a:lnTo>
                  <a:pt x="5485978" y="6858000"/>
                </a:lnTo>
                <a:lnTo>
                  <a:pt x="3923494" y="6858000"/>
                </a:lnTo>
                <a:lnTo>
                  <a:pt x="0" y="248797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0"/>
          </p:nvPr>
        </p:nvSpPr>
        <p:spPr>
          <a:xfrm>
            <a:off x="6419510" y="-316499"/>
            <a:ext cx="6515441" cy="7490998"/>
          </a:xfrm>
          <a:custGeom>
            <a:avLst/>
            <a:gdLst>
              <a:gd name="connsiteX0" fmla="*/ 2481322 w 5772491"/>
              <a:gd name="connsiteY0" fmla="*/ 0 h 6636806"/>
              <a:gd name="connsiteX1" fmla="*/ 5772491 w 5772491"/>
              <a:gd name="connsiteY1" fmla="*/ 0 h 6636806"/>
              <a:gd name="connsiteX2" fmla="*/ 5772491 w 5772491"/>
              <a:gd name="connsiteY2" fmla="*/ 5019797 h 6636806"/>
              <a:gd name="connsiteX3" fmla="*/ 4155482 w 5772491"/>
              <a:gd name="connsiteY3" fmla="*/ 6636806 h 6636806"/>
              <a:gd name="connsiteX4" fmla="*/ 0 w 5772491"/>
              <a:gd name="connsiteY4" fmla="*/ 2481323 h 663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491" h="6636806">
                <a:moveTo>
                  <a:pt x="2481322" y="0"/>
                </a:moveTo>
                <a:lnTo>
                  <a:pt x="5772491" y="0"/>
                </a:lnTo>
                <a:lnTo>
                  <a:pt x="5772491" y="5019797"/>
                </a:lnTo>
                <a:lnTo>
                  <a:pt x="4155482" y="6636806"/>
                </a:lnTo>
                <a:lnTo>
                  <a:pt x="0" y="2481323"/>
                </a:lnTo>
                <a:close/>
              </a:path>
            </a:pathLst>
          </a:custGeom>
        </p:spPr>
        <p:txBody>
          <a:bodyPr wrap="square">
            <a:noAutofit/>
          </a:bodyPr>
          <a:lstStyle>
            <a:lvl1pPr marL="0" indent="0">
              <a:buNone/>
              <a:defRPr sz="1800"/>
            </a:lvl1pPr>
          </a:lstStyle>
          <a:p>
            <a:endParaRPr lang="en-US" dirty="0"/>
          </a:p>
        </p:txBody>
      </p:sp>
      <p:sp>
        <p:nvSpPr>
          <p:cNvPr id="19" name="Freeform: Shape 18"/>
          <p:cNvSpPr/>
          <p:nvPr userDrawn="1"/>
        </p:nvSpPr>
        <p:spPr>
          <a:xfrm>
            <a:off x="6340471" y="-225674"/>
            <a:ext cx="6651630" cy="7309348"/>
          </a:xfrm>
          <a:custGeom>
            <a:avLst/>
            <a:gdLst>
              <a:gd name="connsiteX0" fmla="*/ 2282206 w 6651630"/>
              <a:gd name="connsiteY0" fmla="*/ 0 h 7309348"/>
              <a:gd name="connsiteX1" fmla="*/ 6651630 w 6651630"/>
              <a:gd name="connsiteY1" fmla="*/ 0 h 7309348"/>
              <a:gd name="connsiteX2" fmla="*/ 6651630 w 6651630"/>
              <a:gd name="connsiteY2" fmla="*/ 5992845 h 7309348"/>
              <a:gd name="connsiteX3" fmla="*/ 5544436 w 6651630"/>
              <a:gd name="connsiteY3" fmla="*/ 7309348 h 7309348"/>
              <a:gd name="connsiteX4" fmla="*/ 3865036 w 6651630"/>
              <a:gd name="connsiteY4" fmla="*/ 7309348 h 7309348"/>
              <a:gd name="connsiteX5" fmla="*/ 0 w 6651630"/>
              <a:gd name="connsiteY5" fmla="*/ 2713646 h 7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1630" h="7309348">
                <a:moveTo>
                  <a:pt x="2282206" y="0"/>
                </a:moveTo>
                <a:lnTo>
                  <a:pt x="6651630" y="0"/>
                </a:lnTo>
                <a:lnTo>
                  <a:pt x="6651630" y="5992845"/>
                </a:lnTo>
                <a:lnTo>
                  <a:pt x="5544436" y="7309348"/>
                </a:lnTo>
                <a:lnTo>
                  <a:pt x="3865036" y="7309348"/>
                </a:lnTo>
                <a:lnTo>
                  <a:pt x="0" y="2713646"/>
                </a:lnTo>
                <a:close/>
              </a:path>
            </a:pathLst>
          </a:cu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p:nvPr userDrawn="1"/>
        </p:nvSpPr>
        <p:spPr>
          <a:xfrm>
            <a:off x="6292547" y="-225674"/>
            <a:ext cx="6747179" cy="7309348"/>
          </a:xfrm>
          <a:custGeom>
            <a:avLst/>
            <a:gdLst>
              <a:gd name="connsiteX0" fmla="*/ 2034571 w 6747179"/>
              <a:gd name="connsiteY0" fmla="*/ 0 h 7309348"/>
              <a:gd name="connsiteX1" fmla="*/ 6747179 w 6747179"/>
              <a:gd name="connsiteY1" fmla="*/ 0 h 7309348"/>
              <a:gd name="connsiteX2" fmla="*/ 6747179 w 6747179"/>
              <a:gd name="connsiteY2" fmla="*/ 6264528 h 7309348"/>
              <a:gd name="connsiteX3" fmla="*/ 5963819 w 6747179"/>
              <a:gd name="connsiteY3" fmla="*/ 7309348 h 7309348"/>
              <a:gd name="connsiteX4" fmla="*/ 3445652 w 6747179"/>
              <a:gd name="connsiteY4" fmla="*/ 7309348 h 7309348"/>
              <a:gd name="connsiteX5" fmla="*/ 0 w 6747179"/>
              <a:gd name="connsiteY5" fmla="*/ 2713646 h 7309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7179" h="7309348">
                <a:moveTo>
                  <a:pt x="2034571" y="0"/>
                </a:moveTo>
                <a:lnTo>
                  <a:pt x="6747179" y="0"/>
                </a:lnTo>
                <a:lnTo>
                  <a:pt x="6747179" y="6264528"/>
                </a:lnTo>
                <a:lnTo>
                  <a:pt x="5963819" y="7309348"/>
                </a:lnTo>
                <a:lnTo>
                  <a:pt x="3445652" y="7309348"/>
                </a:lnTo>
                <a:lnTo>
                  <a:pt x="0" y="2713646"/>
                </a:lnTo>
                <a:close/>
              </a:path>
            </a:pathLst>
          </a:custGeom>
          <a:noFill/>
          <a:ln w="38100">
            <a:solidFill>
              <a:schemeClr val="accent1">
                <a:lumMod val="7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64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1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4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7" grpId="0"/>
      <p:bldP spid="19" grpId="0" animBg="1"/>
      <p:bldP spid="19" grpId="1" animBg="1"/>
      <p:bldP spid="17" grpId="0" animBg="1"/>
      <p:bldP spid="17"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4103536" y="2752010"/>
            <a:ext cx="4553154" cy="4553154"/>
          </a:xfrm>
          <a:custGeom>
            <a:avLst/>
            <a:gdLst>
              <a:gd name="connsiteX0" fmla="*/ 2276577 w 4553154"/>
              <a:gd name="connsiteY0" fmla="*/ 0 h 4553154"/>
              <a:gd name="connsiteX1" fmla="*/ 4553154 w 4553154"/>
              <a:gd name="connsiteY1" fmla="*/ 2276577 h 4553154"/>
              <a:gd name="connsiteX2" fmla="*/ 2276577 w 4553154"/>
              <a:gd name="connsiteY2" fmla="*/ 4553154 h 4553154"/>
              <a:gd name="connsiteX3" fmla="*/ 0 w 4553154"/>
              <a:gd name="connsiteY3" fmla="*/ 2276577 h 4553154"/>
            </a:gdLst>
            <a:ahLst/>
            <a:cxnLst>
              <a:cxn ang="0">
                <a:pos x="connsiteX0" y="connsiteY0"/>
              </a:cxn>
              <a:cxn ang="0">
                <a:pos x="connsiteX1" y="connsiteY1"/>
              </a:cxn>
              <a:cxn ang="0">
                <a:pos x="connsiteX2" y="connsiteY2"/>
              </a:cxn>
              <a:cxn ang="0">
                <a:pos x="connsiteX3" y="connsiteY3"/>
              </a:cxn>
            </a:cxnLst>
            <a:rect l="l" t="t" r="r" b="b"/>
            <a:pathLst>
              <a:path w="4553154" h="4553154">
                <a:moveTo>
                  <a:pt x="2276577" y="0"/>
                </a:moveTo>
                <a:lnTo>
                  <a:pt x="4553154" y="2276577"/>
                </a:lnTo>
                <a:lnTo>
                  <a:pt x="2276577" y="4553154"/>
                </a:lnTo>
                <a:lnTo>
                  <a:pt x="0" y="2276577"/>
                </a:lnTo>
                <a:close/>
              </a:path>
            </a:pathLst>
          </a:custGeom>
        </p:spPr>
        <p:txBody>
          <a:bodyPr wrap="square">
            <a:noAutofit/>
          </a:bodyPr>
          <a:lstStyle>
            <a:lvl1pPr marL="0" indent="0">
              <a:buNone/>
              <a:defRPr sz="1800"/>
            </a:lvl1pPr>
          </a:lstStyle>
          <a:p>
            <a:endParaRPr lang="en-US" dirty="0"/>
          </a:p>
        </p:txBody>
      </p:sp>
      <p:sp>
        <p:nvSpPr>
          <p:cNvPr id="8" name="Picture Placeholder 7"/>
          <p:cNvSpPr>
            <a:spLocks noGrp="1"/>
          </p:cNvSpPr>
          <p:nvPr>
            <p:ph type="pic" sz="quarter" idx="10"/>
          </p:nvPr>
        </p:nvSpPr>
        <p:spPr>
          <a:xfrm>
            <a:off x="6728745" y="-1014361"/>
            <a:ext cx="6601641" cy="6601641"/>
          </a:xfrm>
          <a:custGeom>
            <a:avLst/>
            <a:gdLst>
              <a:gd name="connsiteX0" fmla="*/ 3300821 w 6601641"/>
              <a:gd name="connsiteY0" fmla="*/ 0 h 6601641"/>
              <a:gd name="connsiteX1" fmla="*/ 6601641 w 6601641"/>
              <a:gd name="connsiteY1" fmla="*/ 3300821 h 6601641"/>
              <a:gd name="connsiteX2" fmla="*/ 3300821 w 6601641"/>
              <a:gd name="connsiteY2" fmla="*/ 6601641 h 6601641"/>
              <a:gd name="connsiteX3" fmla="*/ 0 w 6601641"/>
              <a:gd name="connsiteY3" fmla="*/ 3300821 h 6601641"/>
            </a:gdLst>
            <a:ahLst/>
            <a:cxnLst>
              <a:cxn ang="0">
                <a:pos x="connsiteX0" y="connsiteY0"/>
              </a:cxn>
              <a:cxn ang="0">
                <a:pos x="connsiteX1" y="connsiteY1"/>
              </a:cxn>
              <a:cxn ang="0">
                <a:pos x="connsiteX2" y="connsiteY2"/>
              </a:cxn>
              <a:cxn ang="0">
                <a:pos x="connsiteX3" y="connsiteY3"/>
              </a:cxn>
            </a:cxnLst>
            <a:rect l="l" t="t" r="r" b="b"/>
            <a:pathLst>
              <a:path w="6601641" h="6601641">
                <a:moveTo>
                  <a:pt x="3300821" y="0"/>
                </a:moveTo>
                <a:lnTo>
                  <a:pt x="6601641" y="3300821"/>
                </a:lnTo>
                <a:lnTo>
                  <a:pt x="3300821" y="6601641"/>
                </a:lnTo>
                <a:lnTo>
                  <a:pt x="0" y="3300821"/>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598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095501" y="-571499"/>
            <a:ext cx="8001000" cy="8001000"/>
          </a:xfrm>
          <a:custGeom>
            <a:avLst/>
            <a:gdLst>
              <a:gd name="connsiteX0" fmla="*/ 3300821 w 6601641"/>
              <a:gd name="connsiteY0" fmla="*/ 0 h 6601641"/>
              <a:gd name="connsiteX1" fmla="*/ 6601641 w 6601641"/>
              <a:gd name="connsiteY1" fmla="*/ 3300821 h 6601641"/>
              <a:gd name="connsiteX2" fmla="*/ 3300821 w 6601641"/>
              <a:gd name="connsiteY2" fmla="*/ 6601641 h 6601641"/>
              <a:gd name="connsiteX3" fmla="*/ 0 w 6601641"/>
              <a:gd name="connsiteY3" fmla="*/ 3300821 h 6601641"/>
            </a:gdLst>
            <a:ahLst/>
            <a:cxnLst>
              <a:cxn ang="0">
                <a:pos x="connsiteX0" y="connsiteY0"/>
              </a:cxn>
              <a:cxn ang="0">
                <a:pos x="connsiteX1" y="connsiteY1"/>
              </a:cxn>
              <a:cxn ang="0">
                <a:pos x="connsiteX2" y="connsiteY2"/>
              </a:cxn>
              <a:cxn ang="0">
                <a:pos x="connsiteX3" y="connsiteY3"/>
              </a:cxn>
            </a:cxnLst>
            <a:rect l="l" t="t" r="r" b="b"/>
            <a:pathLst>
              <a:path w="6601641" h="6601641">
                <a:moveTo>
                  <a:pt x="3300821" y="0"/>
                </a:moveTo>
                <a:lnTo>
                  <a:pt x="6601641" y="3300821"/>
                </a:lnTo>
                <a:lnTo>
                  <a:pt x="3300821" y="6601641"/>
                </a:lnTo>
                <a:lnTo>
                  <a:pt x="0" y="3300821"/>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9490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371761" y="1704761"/>
            <a:ext cx="3448479" cy="3448479"/>
          </a:xfrm>
          <a:custGeom>
            <a:avLst/>
            <a:gdLst>
              <a:gd name="connsiteX0" fmla="*/ 2276577 w 4553154"/>
              <a:gd name="connsiteY0" fmla="*/ 0 h 4553154"/>
              <a:gd name="connsiteX1" fmla="*/ 4553154 w 4553154"/>
              <a:gd name="connsiteY1" fmla="*/ 2276577 h 4553154"/>
              <a:gd name="connsiteX2" fmla="*/ 2276577 w 4553154"/>
              <a:gd name="connsiteY2" fmla="*/ 4553154 h 4553154"/>
              <a:gd name="connsiteX3" fmla="*/ 0 w 4553154"/>
              <a:gd name="connsiteY3" fmla="*/ 2276577 h 4553154"/>
            </a:gdLst>
            <a:ahLst/>
            <a:cxnLst>
              <a:cxn ang="0">
                <a:pos x="connsiteX0" y="connsiteY0"/>
              </a:cxn>
              <a:cxn ang="0">
                <a:pos x="connsiteX1" y="connsiteY1"/>
              </a:cxn>
              <a:cxn ang="0">
                <a:pos x="connsiteX2" y="connsiteY2"/>
              </a:cxn>
              <a:cxn ang="0">
                <a:pos x="connsiteX3" y="connsiteY3"/>
              </a:cxn>
            </a:cxnLst>
            <a:rect l="l" t="t" r="r" b="b"/>
            <a:pathLst>
              <a:path w="4553154" h="4553154">
                <a:moveTo>
                  <a:pt x="2276577" y="0"/>
                </a:moveTo>
                <a:lnTo>
                  <a:pt x="4553154" y="2276577"/>
                </a:lnTo>
                <a:lnTo>
                  <a:pt x="2276577" y="4553154"/>
                </a:lnTo>
                <a:lnTo>
                  <a:pt x="0" y="2276577"/>
                </a:lnTo>
                <a:close/>
              </a:path>
            </a:pathLst>
          </a:custGeom>
        </p:spPr>
        <p:txBody>
          <a:bodyPr wrap="square">
            <a:noAutofit/>
          </a:bodyPr>
          <a:lstStyle>
            <a:lvl1pPr marL="0" indent="0">
              <a:buNone/>
              <a:defRPr sz="1800"/>
            </a:lvl1pPr>
          </a:lstStyle>
          <a:p>
            <a:endParaRPr lang="en-US" dirty="0"/>
          </a:p>
        </p:txBody>
      </p:sp>
      <p:sp>
        <p:nvSpPr>
          <p:cNvPr id="6" name="Picture Placeholder 5"/>
          <p:cNvSpPr>
            <a:spLocks noGrp="1"/>
          </p:cNvSpPr>
          <p:nvPr>
            <p:ph type="pic" sz="quarter" idx="12"/>
          </p:nvPr>
        </p:nvSpPr>
        <p:spPr>
          <a:xfrm>
            <a:off x="8053440" y="2051624"/>
            <a:ext cx="2754753" cy="2754753"/>
          </a:xfrm>
          <a:custGeom>
            <a:avLst/>
            <a:gdLst>
              <a:gd name="connsiteX0" fmla="*/ 2276577 w 4553154"/>
              <a:gd name="connsiteY0" fmla="*/ 0 h 4553154"/>
              <a:gd name="connsiteX1" fmla="*/ 4553154 w 4553154"/>
              <a:gd name="connsiteY1" fmla="*/ 2276577 h 4553154"/>
              <a:gd name="connsiteX2" fmla="*/ 2276577 w 4553154"/>
              <a:gd name="connsiteY2" fmla="*/ 4553154 h 4553154"/>
              <a:gd name="connsiteX3" fmla="*/ 0 w 4553154"/>
              <a:gd name="connsiteY3" fmla="*/ 2276577 h 4553154"/>
            </a:gdLst>
            <a:ahLst/>
            <a:cxnLst>
              <a:cxn ang="0">
                <a:pos x="connsiteX0" y="connsiteY0"/>
              </a:cxn>
              <a:cxn ang="0">
                <a:pos x="connsiteX1" y="connsiteY1"/>
              </a:cxn>
              <a:cxn ang="0">
                <a:pos x="connsiteX2" y="connsiteY2"/>
              </a:cxn>
              <a:cxn ang="0">
                <a:pos x="connsiteX3" y="connsiteY3"/>
              </a:cxn>
            </a:cxnLst>
            <a:rect l="l" t="t" r="r" b="b"/>
            <a:pathLst>
              <a:path w="4553154" h="4553154">
                <a:moveTo>
                  <a:pt x="2276577" y="0"/>
                </a:moveTo>
                <a:lnTo>
                  <a:pt x="4553154" y="2276577"/>
                </a:lnTo>
                <a:lnTo>
                  <a:pt x="2276577" y="4553154"/>
                </a:lnTo>
                <a:lnTo>
                  <a:pt x="0" y="2276577"/>
                </a:lnTo>
                <a:close/>
              </a:path>
            </a:pathLst>
          </a:custGeom>
        </p:spPr>
        <p:txBody>
          <a:bodyPr wrap="square">
            <a:noAutofit/>
          </a:bodyPr>
          <a:lstStyle>
            <a:lvl1pPr marL="0" indent="0">
              <a:buNone/>
              <a:defRPr sz="1800"/>
            </a:lvl1pPr>
          </a:lstStyle>
          <a:p>
            <a:endParaRPr lang="en-US" dirty="0"/>
          </a:p>
        </p:txBody>
      </p:sp>
      <p:sp>
        <p:nvSpPr>
          <p:cNvPr id="8" name="Picture Placeholder 7"/>
          <p:cNvSpPr>
            <a:spLocks noGrp="1"/>
          </p:cNvSpPr>
          <p:nvPr>
            <p:ph type="pic" sz="quarter" idx="13"/>
          </p:nvPr>
        </p:nvSpPr>
        <p:spPr>
          <a:xfrm>
            <a:off x="1383808" y="2051624"/>
            <a:ext cx="2754753" cy="2754753"/>
          </a:xfrm>
          <a:custGeom>
            <a:avLst/>
            <a:gdLst>
              <a:gd name="connsiteX0" fmla="*/ 2276577 w 4553154"/>
              <a:gd name="connsiteY0" fmla="*/ 0 h 4553154"/>
              <a:gd name="connsiteX1" fmla="*/ 4553154 w 4553154"/>
              <a:gd name="connsiteY1" fmla="*/ 2276577 h 4553154"/>
              <a:gd name="connsiteX2" fmla="*/ 2276577 w 4553154"/>
              <a:gd name="connsiteY2" fmla="*/ 4553154 h 4553154"/>
              <a:gd name="connsiteX3" fmla="*/ 0 w 4553154"/>
              <a:gd name="connsiteY3" fmla="*/ 2276577 h 4553154"/>
            </a:gdLst>
            <a:ahLst/>
            <a:cxnLst>
              <a:cxn ang="0">
                <a:pos x="connsiteX0" y="connsiteY0"/>
              </a:cxn>
              <a:cxn ang="0">
                <a:pos x="connsiteX1" y="connsiteY1"/>
              </a:cxn>
              <a:cxn ang="0">
                <a:pos x="connsiteX2" y="connsiteY2"/>
              </a:cxn>
              <a:cxn ang="0">
                <a:pos x="connsiteX3" y="connsiteY3"/>
              </a:cxn>
            </a:cxnLst>
            <a:rect l="l" t="t" r="r" b="b"/>
            <a:pathLst>
              <a:path w="4553154" h="4553154">
                <a:moveTo>
                  <a:pt x="2276577" y="0"/>
                </a:moveTo>
                <a:lnTo>
                  <a:pt x="4553154" y="2276577"/>
                </a:lnTo>
                <a:lnTo>
                  <a:pt x="2276577" y="4553154"/>
                </a:lnTo>
                <a:lnTo>
                  <a:pt x="0" y="2276577"/>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20336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115050" y="0"/>
            <a:ext cx="6076950" cy="6858000"/>
          </a:xfrm>
          <a:custGeom>
            <a:avLst/>
            <a:gdLst>
              <a:gd name="connsiteX0" fmla="*/ 0 w 6076950"/>
              <a:gd name="connsiteY0" fmla="*/ 0 h 6858000"/>
              <a:gd name="connsiteX1" fmla="*/ 6076950 w 6076950"/>
              <a:gd name="connsiteY1" fmla="*/ 0 h 6858000"/>
              <a:gd name="connsiteX2" fmla="*/ 6076950 w 6076950"/>
              <a:gd name="connsiteY2" fmla="*/ 6858000 h 6858000"/>
              <a:gd name="connsiteX3" fmla="*/ 0 w 6076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76950" h="6858000">
                <a:moveTo>
                  <a:pt x="0" y="0"/>
                </a:moveTo>
                <a:lnTo>
                  <a:pt x="6076950" y="0"/>
                </a:lnTo>
                <a:lnTo>
                  <a:pt x="6076950" y="6858000"/>
                </a:lnTo>
                <a:lnTo>
                  <a:pt x="0" y="6858000"/>
                </a:lnTo>
                <a:close/>
              </a:path>
            </a:pathLst>
          </a:custGeom>
        </p:spPr>
        <p:txBody>
          <a:bodyPr wrap="square">
            <a:noAutofit/>
          </a:bodyPr>
          <a:lstStyle>
            <a:lvl1pPr marL="0" indent="0">
              <a:buNone/>
              <a:defRPr sz="1800"/>
            </a:lvl1pPr>
          </a:lstStyle>
          <a:p>
            <a:endParaRPr lang="en-US" dirty="0"/>
          </a:p>
        </p:txBody>
      </p:sp>
    </p:spTree>
    <p:extLst>
      <p:ext uri="{BB962C8B-B14F-4D97-AF65-F5344CB8AC3E}">
        <p14:creationId xmlns:p14="http://schemas.microsoft.com/office/powerpoint/2010/main" val="403603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extBox 3"/>
          <p:cNvSpPr txBox="1"/>
          <p:nvPr userDrawn="1"/>
        </p:nvSpPr>
        <p:spPr>
          <a:xfrm>
            <a:off x="11570021" y="6447356"/>
            <a:ext cx="621979" cy="307777"/>
          </a:xfrm>
          <a:prstGeom prst="rect">
            <a:avLst/>
          </a:prstGeom>
          <a:noFill/>
        </p:spPr>
        <p:txBody>
          <a:bodyPr wrap="square" rtlCol="0">
            <a:spAutoFit/>
          </a:bodyPr>
          <a:lstStyle/>
          <a:p>
            <a:pPr algn="ctr"/>
            <a:fld id="{260E2A6B-A809-4840-BF14-8648BC0BDF87}" type="slidenum">
              <a:rPr lang="id-ID" sz="1400" b="0" i="0" smtClean="0">
                <a:solidFill>
                  <a:schemeClr val="bg1">
                    <a:lumMod val="75000"/>
                  </a:schemeClr>
                </a:solidFill>
                <a:latin typeface="Montserrat" panose="00000500000000000000" pitchFamily="50" charset="0"/>
                <a:ea typeface="Roboto Condensed Light" panose="02000000000000000000" pitchFamily="2" charset="0"/>
                <a:cs typeface="Lato Heavy" panose="020F0902020204030203" pitchFamily="34" charset="0"/>
              </a:rPr>
              <a:pPr algn="ctr"/>
              <a:t>‹#›</a:t>
            </a:fld>
            <a:endParaRPr lang="id-ID" sz="1400" b="0" i="0" dirty="0">
              <a:solidFill>
                <a:schemeClr val="bg1">
                  <a:lumMod val="75000"/>
                </a:schemeClr>
              </a:solidFill>
              <a:latin typeface="Montserrat" panose="00000500000000000000" pitchFamily="50" charset="0"/>
              <a:ea typeface="Roboto Condensed Light" panose="02000000000000000000" pitchFamily="2" charset="0"/>
              <a:cs typeface="Lato Heavy" panose="020F0902020204030203" pitchFamily="34" charset="0"/>
            </a:endParaRPr>
          </a:p>
        </p:txBody>
      </p:sp>
      <p:cxnSp>
        <p:nvCxnSpPr>
          <p:cNvPr id="10" name="Straight Connector 9"/>
          <p:cNvCxnSpPr/>
          <p:nvPr userDrawn="1"/>
        </p:nvCxnSpPr>
        <p:spPr>
          <a:xfrm flipH="1">
            <a:off x="11649075" y="6728239"/>
            <a:ext cx="542925" cy="0"/>
          </a:xfrm>
          <a:prstGeom prst="line">
            <a:avLst/>
          </a:prstGeom>
          <a:ln>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1F289B-969D-4883-919A-75DE0892858B}"/>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9758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5"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video" Target="https://www.youtube.com/embed/1cYzkyXp0jg?start=4&amp;feature=oembed" TargetMode="External"/><Relationship Id="rId5" Type="http://schemas.openxmlformats.org/officeDocument/2006/relationships/image" Target="../media/image16.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video" Target="https://www.youtube.com/embed/lMUEEKfD42M?feature=oembed" TargetMode="External"/><Relationship Id="rId5" Type="http://schemas.openxmlformats.org/officeDocument/2006/relationships/image" Target="../media/image1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7A4B5D45-D6C1-9260-83DE-29ACCB6A3C31}"/>
              </a:ext>
            </a:extLst>
          </p:cNvPr>
          <p:cNvPicPr>
            <a:picLocks noGrp="1" noChangeAspect="1"/>
          </p:cNvPicPr>
          <p:nvPr>
            <p:ph type="pic" sz="quarter" idx="10"/>
          </p:nvPr>
        </p:nvPicPr>
        <p:blipFill>
          <a:blip r:embed="rId3"/>
          <a:srcRect l="17380" r="17380"/>
          <a:stretch>
            <a:fillRect/>
          </a:stretch>
        </p:blipFill>
        <p:spPr/>
      </p:pic>
      <p:sp>
        <p:nvSpPr>
          <p:cNvPr id="6" name="TextBox 5">
            <a:extLst>
              <a:ext uri="{FF2B5EF4-FFF2-40B4-BE49-F238E27FC236}">
                <a16:creationId xmlns:a16="http://schemas.microsoft.com/office/drawing/2014/main" id="{45649B54-43A9-318E-98F3-E4355A133DBB}"/>
              </a:ext>
            </a:extLst>
          </p:cNvPr>
          <p:cNvSpPr txBox="1"/>
          <p:nvPr/>
        </p:nvSpPr>
        <p:spPr>
          <a:xfrm>
            <a:off x="706418" y="2033195"/>
            <a:ext cx="5389582" cy="3293209"/>
          </a:xfrm>
          <a:prstGeom prst="rect">
            <a:avLst/>
          </a:prstGeom>
          <a:noFill/>
        </p:spPr>
        <p:txBody>
          <a:bodyPr wrap="square" rtlCol="0">
            <a:spAutoFit/>
          </a:bodyPr>
          <a:lstStyle/>
          <a:p>
            <a:r>
              <a:rPr lang="en-US" sz="4800" dirty="0">
                <a:solidFill>
                  <a:schemeClr val="bg1"/>
                </a:solidFill>
              </a:rPr>
              <a:t>“How do I get other people to do my job?”</a:t>
            </a:r>
          </a:p>
          <a:p>
            <a:r>
              <a:rPr lang="en-US" sz="3200" dirty="0">
                <a:solidFill>
                  <a:schemeClr val="bg1"/>
                </a:solidFill>
              </a:rPr>
              <a:t>And other important delegation tips</a:t>
            </a:r>
            <a:endParaRPr lang="en-US" sz="2800" dirty="0">
              <a:solidFill>
                <a:schemeClr val="bg1"/>
              </a:solidFill>
            </a:endParaRPr>
          </a:p>
        </p:txBody>
      </p:sp>
    </p:spTree>
    <p:extLst>
      <p:ext uri="{BB962C8B-B14F-4D97-AF65-F5344CB8AC3E}">
        <p14:creationId xmlns:p14="http://schemas.microsoft.com/office/powerpoint/2010/main" val="215764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21711-0BF8-4438-A59B-1507D65BB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pic>
        <p:nvPicPr>
          <p:cNvPr id="2" name="Online Media 1" descr="Fit This Into the Hole for This using Nothing but that...">
            <a:hlinkClick r:id="" action="ppaction://media"/>
            <a:extLst>
              <a:ext uri="{FF2B5EF4-FFF2-40B4-BE49-F238E27FC236}">
                <a16:creationId xmlns:a16="http://schemas.microsoft.com/office/drawing/2014/main" id="{F066CD6C-BF54-35DE-8C35-D0A360E0491C}"/>
              </a:ext>
            </a:extLst>
          </p:cNvPr>
          <p:cNvPicPr>
            <a:picLocks noRot="1" noChangeAspect="1"/>
          </p:cNvPicPr>
          <p:nvPr>
            <a:videoFile r:link="rId1"/>
          </p:nvPr>
        </p:nvPicPr>
        <p:blipFill>
          <a:blip r:embed="rId5"/>
          <a:stretch>
            <a:fillRect/>
          </a:stretch>
        </p:blipFill>
        <p:spPr>
          <a:xfrm>
            <a:off x="1690255" y="952289"/>
            <a:ext cx="8644198" cy="4883972"/>
          </a:xfrm>
          <a:prstGeom prst="rect">
            <a:avLst/>
          </a:prstGeom>
        </p:spPr>
      </p:pic>
    </p:spTree>
    <p:extLst>
      <p:ext uri="{BB962C8B-B14F-4D97-AF65-F5344CB8AC3E}">
        <p14:creationId xmlns:p14="http://schemas.microsoft.com/office/powerpoint/2010/main" val="343332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208D-F808-9F3A-7B0E-180D13943590}"/>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 Tips to Effectively Delegate Work</a:t>
            </a:r>
          </a:p>
        </p:txBody>
      </p:sp>
      <p:pic>
        <p:nvPicPr>
          <p:cNvPr id="3" name="Picture 2">
            <a:extLst>
              <a:ext uri="{FF2B5EF4-FFF2-40B4-BE49-F238E27FC236}">
                <a16:creationId xmlns:a16="http://schemas.microsoft.com/office/drawing/2014/main" id="{109A73A3-8C32-39E1-2744-6E5EF49F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
        <p:nvSpPr>
          <p:cNvPr id="4" name="TextBox 3">
            <a:extLst>
              <a:ext uri="{FF2B5EF4-FFF2-40B4-BE49-F238E27FC236}">
                <a16:creationId xmlns:a16="http://schemas.microsoft.com/office/drawing/2014/main" id="{0DBF81E8-5168-FFF9-056E-41274ECD57E1}"/>
              </a:ext>
            </a:extLst>
          </p:cNvPr>
          <p:cNvSpPr txBox="1"/>
          <p:nvPr/>
        </p:nvSpPr>
        <p:spPr>
          <a:xfrm>
            <a:off x="803189" y="1112108"/>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Identify Work to Delegate</a:t>
            </a:r>
          </a:p>
        </p:txBody>
      </p:sp>
      <p:sp>
        <p:nvSpPr>
          <p:cNvPr id="6" name="TextBox 5">
            <a:extLst>
              <a:ext uri="{FF2B5EF4-FFF2-40B4-BE49-F238E27FC236}">
                <a16:creationId xmlns:a16="http://schemas.microsoft.com/office/drawing/2014/main" id="{1F964D98-174C-3CDB-0518-0450E92C9783}"/>
              </a:ext>
            </a:extLst>
          </p:cNvPr>
          <p:cNvSpPr txBox="1"/>
          <p:nvPr/>
        </p:nvSpPr>
        <p:spPr>
          <a:xfrm>
            <a:off x="806633" y="2258596"/>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Understand Each Team Member’s Strengths</a:t>
            </a:r>
          </a:p>
        </p:txBody>
      </p:sp>
      <p:sp>
        <p:nvSpPr>
          <p:cNvPr id="7" name="TextBox 6">
            <a:extLst>
              <a:ext uri="{FF2B5EF4-FFF2-40B4-BE49-F238E27FC236}">
                <a16:creationId xmlns:a16="http://schemas.microsoft.com/office/drawing/2014/main" id="{AD53CD89-EB64-98FC-0419-01178EEA2DFB}"/>
              </a:ext>
            </a:extLst>
          </p:cNvPr>
          <p:cNvSpPr txBox="1"/>
          <p:nvPr/>
        </p:nvSpPr>
        <p:spPr>
          <a:xfrm>
            <a:off x="803189" y="187643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Clarify Priorities</a:t>
            </a:r>
          </a:p>
        </p:txBody>
      </p:sp>
      <p:sp>
        <p:nvSpPr>
          <p:cNvPr id="8" name="TextBox 7">
            <a:extLst>
              <a:ext uri="{FF2B5EF4-FFF2-40B4-BE49-F238E27FC236}">
                <a16:creationId xmlns:a16="http://schemas.microsoft.com/office/drawing/2014/main" id="{833568FA-DE1E-5746-B375-F8C63D44EEE2}"/>
              </a:ext>
            </a:extLst>
          </p:cNvPr>
          <p:cNvSpPr txBox="1"/>
          <p:nvPr/>
        </p:nvSpPr>
        <p:spPr>
          <a:xfrm>
            <a:off x="799745" y="1494271"/>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Practice Letting Go</a:t>
            </a:r>
          </a:p>
        </p:txBody>
      </p:sp>
      <p:sp>
        <p:nvSpPr>
          <p:cNvPr id="9" name="TextBox 8">
            <a:extLst>
              <a:ext uri="{FF2B5EF4-FFF2-40B4-BE49-F238E27FC236}">
                <a16:creationId xmlns:a16="http://schemas.microsoft.com/office/drawing/2014/main" id="{75DB4B62-965A-B643-9AAA-798316817D57}"/>
              </a:ext>
            </a:extLst>
          </p:cNvPr>
          <p:cNvSpPr txBox="1"/>
          <p:nvPr/>
        </p:nvSpPr>
        <p:spPr>
          <a:xfrm>
            <a:off x="810077" y="2652697"/>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Provide Context and Guidance</a:t>
            </a:r>
          </a:p>
        </p:txBody>
      </p:sp>
      <p:sp>
        <p:nvSpPr>
          <p:cNvPr id="10" name="TextBox 9">
            <a:extLst>
              <a:ext uri="{FF2B5EF4-FFF2-40B4-BE49-F238E27FC236}">
                <a16:creationId xmlns:a16="http://schemas.microsoft.com/office/drawing/2014/main" id="{6E9C665B-3DB1-E920-1418-A73C4DDCB68E}"/>
              </a:ext>
            </a:extLst>
          </p:cNvPr>
          <p:cNvSpPr txBox="1"/>
          <p:nvPr/>
        </p:nvSpPr>
        <p:spPr>
          <a:xfrm>
            <a:off x="813521" y="3799185"/>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Focus on Results</a:t>
            </a:r>
          </a:p>
        </p:txBody>
      </p:sp>
      <p:sp>
        <p:nvSpPr>
          <p:cNvPr id="11" name="TextBox 10">
            <a:extLst>
              <a:ext uri="{FF2B5EF4-FFF2-40B4-BE49-F238E27FC236}">
                <a16:creationId xmlns:a16="http://schemas.microsoft.com/office/drawing/2014/main" id="{54546C7A-94A7-B671-10AE-8992035508B0}"/>
              </a:ext>
            </a:extLst>
          </p:cNvPr>
          <p:cNvSpPr txBox="1"/>
          <p:nvPr/>
        </p:nvSpPr>
        <p:spPr>
          <a:xfrm>
            <a:off x="810077" y="3417022"/>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Prioritize Communication and Feedback</a:t>
            </a:r>
          </a:p>
        </p:txBody>
      </p:sp>
      <p:sp>
        <p:nvSpPr>
          <p:cNvPr id="12" name="TextBox 11">
            <a:extLst>
              <a:ext uri="{FF2B5EF4-FFF2-40B4-BE49-F238E27FC236}">
                <a16:creationId xmlns:a16="http://schemas.microsoft.com/office/drawing/2014/main" id="{8D4070AA-0611-54F0-36CB-67405DFC6728}"/>
              </a:ext>
            </a:extLst>
          </p:cNvPr>
          <p:cNvSpPr txBox="1"/>
          <p:nvPr/>
        </p:nvSpPr>
        <p:spPr>
          <a:xfrm>
            <a:off x="806633" y="303486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Invest in Training</a:t>
            </a:r>
          </a:p>
        </p:txBody>
      </p:sp>
      <p:sp>
        <p:nvSpPr>
          <p:cNvPr id="13" name="TextBox 12">
            <a:extLst>
              <a:ext uri="{FF2B5EF4-FFF2-40B4-BE49-F238E27FC236}">
                <a16:creationId xmlns:a16="http://schemas.microsoft.com/office/drawing/2014/main" id="{4C2BA063-B084-2CCC-164B-104D89EA453E}"/>
              </a:ext>
            </a:extLst>
          </p:cNvPr>
          <p:cNvSpPr txBox="1"/>
          <p:nvPr/>
        </p:nvSpPr>
        <p:spPr>
          <a:xfrm>
            <a:off x="816965" y="416340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Trust but Verify</a:t>
            </a:r>
          </a:p>
        </p:txBody>
      </p:sp>
      <p:sp>
        <p:nvSpPr>
          <p:cNvPr id="16" name="TextBox 15">
            <a:extLst>
              <a:ext uri="{FF2B5EF4-FFF2-40B4-BE49-F238E27FC236}">
                <a16:creationId xmlns:a16="http://schemas.microsoft.com/office/drawing/2014/main" id="{DA3EE0E8-2F60-0D8F-A366-09D23388F4B1}"/>
              </a:ext>
            </a:extLst>
          </p:cNvPr>
          <p:cNvSpPr txBox="1"/>
          <p:nvPr/>
        </p:nvSpPr>
        <p:spPr>
          <a:xfrm>
            <a:off x="813521" y="454556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Give Credit Once Work is Completed</a:t>
            </a:r>
          </a:p>
        </p:txBody>
      </p:sp>
      <p:pic>
        <p:nvPicPr>
          <p:cNvPr id="13314" name="Picture 2" descr="Hamlette's Soliloquy: &quot;Apollo 13&quot; (1995)">
            <a:extLst>
              <a:ext uri="{FF2B5EF4-FFF2-40B4-BE49-F238E27FC236}">
                <a16:creationId xmlns:a16="http://schemas.microsoft.com/office/drawing/2014/main" id="{CB5F5B67-8B41-2EFE-34C9-09093FDFB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9431" y="1210455"/>
            <a:ext cx="4939380" cy="368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45881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33F49-3F27-B37A-EF3D-1A9BB9608144}"/>
              </a:ext>
            </a:extLst>
          </p:cNvPr>
          <p:cNvPicPr>
            <a:picLocks noChangeAspect="1"/>
          </p:cNvPicPr>
          <p:nvPr/>
        </p:nvPicPr>
        <p:blipFill>
          <a:blip r:embed="rId2"/>
          <a:stretch>
            <a:fillRect/>
          </a:stretch>
        </p:blipFill>
        <p:spPr>
          <a:xfrm>
            <a:off x="1105455" y="1101668"/>
            <a:ext cx="9981089" cy="4850678"/>
          </a:xfrm>
          <a:prstGeom prst="rect">
            <a:avLst/>
          </a:prstGeom>
        </p:spPr>
      </p:pic>
      <p:sp>
        <p:nvSpPr>
          <p:cNvPr id="3" name="TextBox 2">
            <a:extLst>
              <a:ext uri="{FF2B5EF4-FFF2-40B4-BE49-F238E27FC236}">
                <a16:creationId xmlns:a16="http://schemas.microsoft.com/office/drawing/2014/main" id="{EC2F8A9A-EC8A-CC8A-8EA1-97D6913BCF16}"/>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white"/>
                </a:solidFill>
                <a:latin typeface="Century Gothic" panose="020B0502020202020204" pitchFamily="34" charset="0"/>
              </a:rPr>
              <a:t>Family Fun Time</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4" name="Picture 3">
            <a:extLst>
              <a:ext uri="{FF2B5EF4-FFF2-40B4-BE49-F238E27FC236}">
                <a16:creationId xmlns:a16="http://schemas.microsoft.com/office/drawing/2014/main" id="{7977F164-17CC-728D-0424-BEBBCA7CE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Tree>
    <p:extLst>
      <p:ext uri="{BB962C8B-B14F-4D97-AF65-F5344CB8AC3E}">
        <p14:creationId xmlns:p14="http://schemas.microsoft.com/office/powerpoint/2010/main" val="2595425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A8A8BE-15FE-CBDC-7347-3FCDDB34402A}"/>
              </a:ext>
            </a:extLst>
          </p:cNvPr>
          <p:cNvPicPr>
            <a:picLocks noChangeAspect="1"/>
          </p:cNvPicPr>
          <p:nvPr/>
        </p:nvPicPr>
        <p:blipFill>
          <a:blip r:embed="rId2"/>
          <a:stretch>
            <a:fillRect/>
          </a:stretch>
        </p:blipFill>
        <p:spPr>
          <a:xfrm>
            <a:off x="584346" y="782335"/>
            <a:ext cx="11023307" cy="4972050"/>
          </a:xfrm>
          <a:prstGeom prst="rect">
            <a:avLst/>
          </a:prstGeom>
        </p:spPr>
      </p:pic>
      <p:pic>
        <p:nvPicPr>
          <p:cNvPr id="9" name="Picture 8">
            <a:extLst>
              <a:ext uri="{FF2B5EF4-FFF2-40B4-BE49-F238E27FC236}">
                <a16:creationId xmlns:a16="http://schemas.microsoft.com/office/drawing/2014/main" id="{C81B04D6-E9F9-7E06-C788-6EDF05927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Tree>
    <p:extLst>
      <p:ext uri="{BB962C8B-B14F-4D97-AF65-F5344CB8AC3E}">
        <p14:creationId xmlns:p14="http://schemas.microsoft.com/office/powerpoint/2010/main" val="652888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6279220-F226-1128-831E-F6EC159270C4}"/>
              </a:ext>
            </a:extLst>
          </p:cNvPr>
          <p:cNvPicPr>
            <a:picLocks noGrp="1" noChangeAspect="1"/>
          </p:cNvPicPr>
          <p:nvPr>
            <p:ph type="pic" sz="quarter" idx="10"/>
          </p:nvPr>
        </p:nvPicPr>
        <p:blipFill rotWithShape="1">
          <a:blip r:embed="rId2"/>
          <a:srcRect l="12" r="2670"/>
          <a:stretch/>
        </p:blipFill>
        <p:spPr>
          <a:xfrm>
            <a:off x="1048265" y="1675876"/>
            <a:ext cx="10095469" cy="3506248"/>
          </a:xfrm>
        </p:spPr>
      </p:pic>
      <p:sp>
        <p:nvSpPr>
          <p:cNvPr id="7" name="TextBox 6">
            <a:extLst>
              <a:ext uri="{FF2B5EF4-FFF2-40B4-BE49-F238E27FC236}">
                <a16:creationId xmlns:a16="http://schemas.microsoft.com/office/drawing/2014/main" id="{53F093E7-3B8E-2BB5-02AC-78D279A8BCA5}"/>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Let’s Talk About Delegation</a:t>
            </a:r>
          </a:p>
        </p:txBody>
      </p:sp>
      <p:pic>
        <p:nvPicPr>
          <p:cNvPr id="8" name="Picture 7">
            <a:extLst>
              <a:ext uri="{FF2B5EF4-FFF2-40B4-BE49-F238E27FC236}">
                <a16:creationId xmlns:a16="http://schemas.microsoft.com/office/drawing/2014/main" id="{F1F2339C-C5D2-2B4D-0B93-12F96660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Tree>
    <p:extLst>
      <p:ext uri="{BB962C8B-B14F-4D97-AF65-F5344CB8AC3E}">
        <p14:creationId xmlns:p14="http://schemas.microsoft.com/office/powerpoint/2010/main" val="192173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208D-F808-9F3A-7B0E-180D13943590}"/>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noProof="0" dirty="0">
                <a:solidFill>
                  <a:prstClr val="white"/>
                </a:solidFill>
                <a:latin typeface="Century Gothic" panose="020B0502020202020204" pitchFamily="34" charset="0"/>
              </a:rPr>
              <a:t>Why is Delegation so Scary?</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109A73A3-8C32-39E1-2744-6E5EF49F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D5C6025-EC60-7265-5B06-598B4A201DC6}"/>
                  </a:ext>
                </a:extLst>
              </p14:cNvPr>
              <p14:cNvContentPartPr/>
              <p14:nvPr/>
            </p14:nvContentPartPr>
            <p14:xfrm>
              <a:off x="4146780" y="1678860"/>
              <a:ext cx="3898440" cy="3500280"/>
            </p14:xfrm>
          </p:contentPart>
        </mc:Choice>
        <mc:Fallback>
          <p:pic>
            <p:nvPicPr>
              <p:cNvPr id="4" name="Ink 3">
                <a:extLst>
                  <a:ext uri="{FF2B5EF4-FFF2-40B4-BE49-F238E27FC236}">
                    <a16:creationId xmlns:a16="http://schemas.microsoft.com/office/drawing/2014/main" id="{2D5C6025-EC60-7265-5B06-598B4A201DC6}"/>
                  </a:ext>
                </a:extLst>
              </p:cNvPr>
              <p:cNvPicPr/>
              <p:nvPr/>
            </p:nvPicPr>
            <p:blipFill>
              <a:blip r:embed="rId4"/>
              <a:stretch>
                <a:fillRect/>
              </a:stretch>
            </p:blipFill>
            <p:spPr>
              <a:xfrm>
                <a:off x="4137780" y="1669860"/>
                <a:ext cx="3916080" cy="3517920"/>
              </a:xfrm>
              <a:prstGeom prst="rect">
                <a:avLst/>
              </a:prstGeom>
            </p:spPr>
          </p:pic>
        </mc:Fallback>
      </mc:AlternateContent>
      <p:sp>
        <p:nvSpPr>
          <p:cNvPr id="5" name="Oval 4">
            <a:extLst>
              <a:ext uri="{FF2B5EF4-FFF2-40B4-BE49-F238E27FC236}">
                <a16:creationId xmlns:a16="http://schemas.microsoft.com/office/drawing/2014/main" id="{C74FAF80-0136-15FD-6E42-755167A7ADD3}"/>
              </a:ext>
            </a:extLst>
          </p:cNvPr>
          <p:cNvSpPr/>
          <p:nvPr/>
        </p:nvSpPr>
        <p:spPr>
          <a:xfrm>
            <a:off x="5881816" y="3237470"/>
            <a:ext cx="214184" cy="1915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FBA9BE6-533D-909F-7BFD-31C3C9EC48E8}"/>
              </a:ext>
            </a:extLst>
          </p:cNvPr>
          <p:cNvSpPr/>
          <p:nvPr/>
        </p:nvSpPr>
        <p:spPr>
          <a:xfrm>
            <a:off x="6750908" y="2426043"/>
            <a:ext cx="214184" cy="19153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765C21F-5DD6-FC9E-7ECC-05932ECB665F}"/>
              </a:ext>
            </a:extLst>
          </p:cNvPr>
          <p:cNvSpPr/>
          <p:nvPr/>
        </p:nvSpPr>
        <p:spPr>
          <a:xfrm>
            <a:off x="6112476" y="4712043"/>
            <a:ext cx="214184" cy="1915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529BE61-3A91-D1B5-7818-35B224D8A651}"/>
              </a:ext>
            </a:extLst>
          </p:cNvPr>
          <p:cNvSpPr/>
          <p:nvPr/>
        </p:nvSpPr>
        <p:spPr>
          <a:xfrm>
            <a:off x="4810897" y="2215978"/>
            <a:ext cx="214184" cy="1915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FE227D7-D900-7E7D-4CD7-09DCFAB78BEE}"/>
              </a:ext>
            </a:extLst>
          </p:cNvPr>
          <p:cNvSpPr/>
          <p:nvPr/>
        </p:nvSpPr>
        <p:spPr>
          <a:xfrm>
            <a:off x="5334675" y="3237470"/>
            <a:ext cx="214184" cy="191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774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1D904-9F42-C90F-BAFF-DDDF43BB2394}"/>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Mike’s Points to Ponder</a:t>
            </a:r>
          </a:p>
        </p:txBody>
      </p:sp>
      <p:sp>
        <p:nvSpPr>
          <p:cNvPr id="3" name="TextBox 2">
            <a:extLst>
              <a:ext uri="{FF2B5EF4-FFF2-40B4-BE49-F238E27FC236}">
                <a16:creationId xmlns:a16="http://schemas.microsoft.com/office/drawing/2014/main" id="{BA9EAFF6-C203-52FE-789B-77C6E0D40DC4}"/>
              </a:ext>
            </a:extLst>
          </p:cNvPr>
          <p:cNvSpPr txBox="1"/>
          <p:nvPr/>
        </p:nvSpPr>
        <p:spPr>
          <a:xfrm>
            <a:off x="757881" y="3836774"/>
            <a:ext cx="10676237" cy="2062103"/>
          </a:xfrm>
          <a:prstGeom prst="rect">
            <a:avLst/>
          </a:prstGeom>
          <a:noFill/>
        </p:spPr>
        <p:txBody>
          <a:bodyPr wrap="square" rtlCol="0">
            <a:spAutoFit/>
          </a:bodyPr>
          <a:lstStyle/>
          <a:p>
            <a:r>
              <a:rPr lang="en-US" sz="3200" dirty="0">
                <a:solidFill>
                  <a:schemeClr val="bg1"/>
                </a:solidFill>
              </a:rPr>
              <a:t>8. 	If you say “it’s up to you”, be sure you can live with the 	consequences.  It is okay to set up some parameters in 	advance, but after the fact changes will make people start 	second guessing you.</a:t>
            </a:r>
          </a:p>
        </p:txBody>
      </p:sp>
      <p:pic>
        <p:nvPicPr>
          <p:cNvPr id="4098" name="Picture 2" descr="A State Board fixture plans his departure">
            <a:extLst>
              <a:ext uri="{FF2B5EF4-FFF2-40B4-BE49-F238E27FC236}">
                <a16:creationId xmlns:a16="http://schemas.microsoft.com/office/drawing/2014/main" id="{366BADA9-6D57-1A5E-2B80-0424164872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8222" y="1178885"/>
            <a:ext cx="4035553" cy="24616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B2ADF1-52F9-C477-AC92-106E108AB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Tree>
    <p:extLst>
      <p:ext uri="{BB962C8B-B14F-4D97-AF65-F5344CB8AC3E}">
        <p14:creationId xmlns:p14="http://schemas.microsoft.com/office/powerpoint/2010/main" val="30625976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1 Best Napkin Folding Ideas - How to Fold Fancy Napkins Videos">
            <a:extLst>
              <a:ext uri="{FF2B5EF4-FFF2-40B4-BE49-F238E27FC236}">
                <a16:creationId xmlns:a16="http://schemas.microsoft.com/office/drawing/2014/main" id="{B8273773-B916-8F49-B366-61F597BBE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1450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6B208D-F808-9F3A-7B0E-180D13943590}"/>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Special Napkins</a:t>
            </a:r>
          </a:p>
        </p:txBody>
      </p:sp>
      <p:pic>
        <p:nvPicPr>
          <p:cNvPr id="3" name="Picture 2">
            <a:extLst>
              <a:ext uri="{FF2B5EF4-FFF2-40B4-BE49-F238E27FC236}">
                <a16:creationId xmlns:a16="http://schemas.microsoft.com/office/drawing/2014/main" id="{109A73A3-8C32-39E1-2744-6E5EF49F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Tree>
    <p:extLst>
      <p:ext uri="{BB962C8B-B14F-4D97-AF65-F5344CB8AC3E}">
        <p14:creationId xmlns:p14="http://schemas.microsoft.com/office/powerpoint/2010/main" val="11548352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208D-F808-9F3A-7B0E-180D13943590}"/>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 Tips to Effectively Delegate Work</a:t>
            </a:r>
          </a:p>
        </p:txBody>
      </p:sp>
      <p:pic>
        <p:nvPicPr>
          <p:cNvPr id="3" name="Picture 2">
            <a:extLst>
              <a:ext uri="{FF2B5EF4-FFF2-40B4-BE49-F238E27FC236}">
                <a16:creationId xmlns:a16="http://schemas.microsoft.com/office/drawing/2014/main" id="{109A73A3-8C32-39E1-2744-6E5EF49F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
        <p:nvSpPr>
          <p:cNvPr id="4" name="TextBox 3">
            <a:extLst>
              <a:ext uri="{FF2B5EF4-FFF2-40B4-BE49-F238E27FC236}">
                <a16:creationId xmlns:a16="http://schemas.microsoft.com/office/drawing/2014/main" id="{0DBF81E8-5168-FFF9-056E-41274ECD57E1}"/>
              </a:ext>
            </a:extLst>
          </p:cNvPr>
          <p:cNvSpPr txBox="1"/>
          <p:nvPr/>
        </p:nvSpPr>
        <p:spPr>
          <a:xfrm>
            <a:off x="803189" y="1112108"/>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Identify Work to Delegate</a:t>
            </a:r>
          </a:p>
        </p:txBody>
      </p:sp>
      <p:sp>
        <p:nvSpPr>
          <p:cNvPr id="6" name="TextBox 5">
            <a:extLst>
              <a:ext uri="{FF2B5EF4-FFF2-40B4-BE49-F238E27FC236}">
                <a16:creationId xmlns:a16="http://schemas.microsoft.com/office/drawing/2014/main" id="{1F964D98-174C-3CDB-0518-0450E92C9783}"/>
              </a:ext>
            </a:extLst>
          </p:cNvPr>
          <p:cNvSpPr txBox="1"/>
          <p:nvPr/>
        </p:nvSpPr>
        <p:spPr>
          <a:xfrm>
            <a:off x="806633" y="2258596"/>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Understand Each Team Member’s Strengths</a:t>
            </a:r>
          </a:p>
        </p:txBody>
      </p:sp>
      <p:sp>
        <p:nvSpPr>
          <p:cNvPr id="7" name="TextBox 6">
            <a:extLst>
              <a:ext uri="{FF2B5EF4-FFF2-40B4-BE49-F238E27FC236}">
                <a16:creationId xmlns:a16="http://schemas.microsoft.com/office/drawing/2014/main" id="{AD53CD89-EB64-98FC-0419-01178EEA2DFB}"/>
              </a:ext>
            </a:extLst>
          </p:cNvPr>
          <p:cNvSpPr txBox="1"/>
          <p:nvPr/>
        </p:nvSpPr>
        <p:spPr>
          <a:xfrm>
            <a:off x="803189" y="187643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Clarify Priorities</a:t>
            </a:r>
          </a:p>
        </p:txBody>
      </p:sp>
      <p:sp>
        <p:nvSpPr>
          <p:cNvPr id="8" name="TextBox 7">
            <a:extLst>
              <a:ext uri="{FF2B5EF4-FFF2-40B4-BE49-F238E27FC236}">
                <a16:creationId xmlns:a16="http://schemas.microsoft.com/office/drawing/2014/main" id="{833568FA-DE1E-5746-B375-F8C63D44EEE2}"/>
              </a:ext>
            </a:extLst>
          </p:cNvPr>
          <p:cNvSpPr txBox="1"/>
          <p:nvPr/>
        </p:nvSpPr>
        <p:spPr>
          <a:xfrm>
            <a:off x="799745" y="1494271"/>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Practice Letting Go</a:t>
            </a:r>
          </a:p>
        </p:txBody>
      </p:sp>
      <p:sp>
        <p:nvSpPr>
          <p:cNvPr id="9" name="TextBox 8">
            <a:extLst>
              <a:ext uri="{FF2B5EF4-FFF2-40B4-BE49-F238E27FC236}">
                <a16:creationId xmlns:a16="http://schemas.microsoft.com/office/drawing/2014/main" id="{75DB4B62-965A-B643-9AAA-798316817D57}"/>
              </a:ext>
            </a:extLst>
          </p:cNvPr>
          <p:cNvSpPr txBox="1"/>
          <p:nvPr/>
        </p:nvSpPr>
        <p:spPr>
          <a:xfrm>
            <a:off x="810077" y="2652697"/>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Provide Context and Guidance</a:t>
            </a:r>
          </a:p>
        </p:txBody>
      </p:sp>
      <p:sp>
        <p:nvSpPr>
          <p:cNvPr id="10" name="TextBox 9">
            <a:extLst>
              <a:ext uri="{FF2B5EF4-FFF2-40B4-BE49-F238E27FC236}">
                <a16:creationId xmlns:a16="http://schemas.microsoft.com/office/drawing/2014/main" id="{6E9C665B-3DB1-E920-1418-A73C4DDCB68E}"/>
              </a:ext>
            </a:extLst>
          </p:cNvPr>
          <p:cNvSpPr txBox="1"/>
          <p:nvPr/>
        </p:nvSpPr>
        <p:spPr>
          <a:xfrm>
            <a:off x="813521" y="3799185"/>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Focus on Results</a:t>
            </a:r>
          </a:p>
        </p:txBody>
      </p:sp>
      <p:sp>
        <p:nvSpPr>
          <p:cNvPr id="11" name="TextBox 10">
            <a:extLst>
              <a:ext uri="{FF2B5EF4-FFF2-40B4-BE49-F238E27FC236}">
                <a16:creationId xmlns:a16="http://schemas.microsoft.com/office/drawing/2014/main" id="{54546C7A-94A7-B671-10AE-8992035508B0}"/>
              </a:ext>
            </a:extLst>
          </p:cNvPr>
          <p:cNvSpPr txBox="1"/>
          <p:nvPr/>
        </p:nvSpPr>
        <p:spPr>
          <a:xfrm>
            <a:off x="810077" y="3417022"/>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Prioritize Communication and Feedback</a:t>
            </a:r>
          </a:p>
        </p:txBody>
      </p:sp>
      <p:sp>
        <p:nvSpPr>
          <p:cNvPr id="12" name="TextBox 11">
            <a:extLst>
              <a:ext uri="{FF2B5EF4-FFF2-40B4-BE49-F238E27FC236}">
                <a16:creationId xmlns:a16="http://schemas.microsoft.com/office/drawing/2014/main" id="{8D4070AA-0611-54F0-36CB-67405DFC6728}"/>
              </a:ext>
            </a:extLst>
          </p:cNvPr>
          <p:cNvSpPr txBox="1"/>
          <p:nvPr/>
        </p:nvSpPr>
        <p:spPr>
          <a:xfrm>
            <a:off x="806633" y="303486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Invest in Training</a:t>
            </a:r>
          </a:p>
        </p:txBody>
      </p:sp>
      <p:sp>
        <p:nvSpPr>
          <p:cNvPr id="13" name="TextBox 12">
            <a:extLst>
              <a:ext uri="{FF2B5EF4-FFF2-40B4-BE49-F238E27FC236}">
                <a16:creationId xmlns:a16="http://schemas.microsoft.com/office/drawing/2014/main" id="{4C2BA063-B084-2CCC-164B-104D89EA453E}"/>
              </a:ext>
            </a:extLst>
          </p:cNvPr>
          <p:cNvSpPr txBox="1"/>
          <p:nvPr/>
        </p:nvSpPr>
        <p:spPr>
          <a:xfrm>
            <a:off x="816965" y="416340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Trust but Verify</a:t>
            </a:r>
          </a:p>
        </p:txBody>
      </p:sp>
      <p:sp>
        <p:nvSpPr>
          <p:cNvPr id="16" name="TextBox 15">
            <a:extLst>
              <a:ext uri="{FF2B5EF4-FFF2-40B4-BE49-F238E27FC236}">
                <a16:creationId xmlns:a16="http://schemas.microsoft.com/office/drawing/2014/main" id="{DA3EE0E8-2F60-0D8F-A366-09D23388F4B1}"/>
              </a:ext>
            </a:extLst>
          </p:cNvPr>
          <p:cNvSpPr txBox="1"/>
          <p:nvPr/>
        </p:nvSpPr>
        <p:spPr>
          <a:xfrm>
            <a:off x="813521" y="454556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Give Credit Once Work is Completed</a:t>
            </a:r>
          </a:p>
        </p:txBody>
      </p:sp>
    </p:spTree>
    <p:extLst>
      <p:ext uri="{BB962C8B-B14F-4D97-AF65-F5344CB8AC3E}">
        <p14:creationId xmlns:p14="http://schemas.microsoft.com/office/powerpoint/2010/main" val="13769116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P spid="10" grpId="0"/>
      <p:bldP spid="11" grpId="0"/>
      <p:bldP spid="12" grpId="0"/>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E21711-0BF8-4438-A59B-1507D65BB1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pic>
        <p:nvPicPr>
          <p:cNvPr id="4" name="Online Media 1" descr="The Karate Kid Sand the floor">
            <a:hlinkClick r:id="" action="ppaction://media"/>
            <a:extLst>
              <a:ext uri="{FF2B5EF4-FFF2-40B4-BE49-F238E27FC236}">
                <a16:creationId xmlns:a16="http://schemas.microsoft.com/office/drawing/2014/main" id="{790F4AE9-DF37-24AA-577C-631FA3434DAF}"/>
              </a:ext>
            </a:extLst>
          </p:cNvPr>
          <p:cNvPicPr>
            <a:picLocks noRot="1" noChangeAspect="1"/>
          </p:cNvPicPr>
          <p:nvPr>
            <a:videoFile r:link="rId1"/>
          </p:nvPr>
        </p:nvPicPr>
        <p:blipFill>
          <a:blip r:embed="rId5"/>
          <a:stretch>
            <a:fillRect/>
          </a:stretch>
        </p:blipFill>
        <p:spPr>
          <a:xfrm>
            <a:off x="1736329" y="965785"/>
            <a:ext cx="8719342" cy="4926429"/>
          </a:xfrm>
          <a:prstGeom prst="rect">
            <a:avLst/>
          </a:prstGeom>
        </p:spPr>
      </p:pic>
    </p:spTree>
    <p:extLst>
      <p:ext uri="{BB962C8B-B14F-4D97-AF65-F5344CB8AC3E}">
        <p14:creationId xmlns:p14="http://schemas.microsoft.com/office/powerpoint/2010/main" val="35837667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6B208D-F808-9F3A-7B0E-180D13943590}"/>
              </a:ext>
            </a:extLst>
          </p:cNvPr>
          <p:cNvSpPr txBox="1"/>
          <p:nvPr/>
        </p:nvSpPr>
        <p:spPr>
          <a:xfrm>
            <a:off x="167606" y="101562"/>
            <a:ext cx="103341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 Tips to Effectively Delegate Work</a:t>
            </a:r>
          </a:p>
        </p:txBody>
      </p:sp>
      <p:pic>
        <p:nvPicPr>
          <p:cNvPr id="3" name="Picture 2">
            <a:extLst>
              <a:ext uri="{FF2B5EF4-FFF2-40B4-BE49-F238E27FC236}">
                <a16:creationId xmlns:a16="http://schemas.microsoft.com/office/drawing/2014/main" id="{109A73A3-8C32-39E1-2744-6E5EF49F5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24588"/>
            <a:ext cx="12192000" cy="635000"/>
          </a:xfrm>
          <a:prstGeom prst="rect">
            <a:avLst/>
          </a:prstGeom>
        </p:spPr>
      </p:pic>
      <p:sp>
        <p:nvSpPr>
          <p:cNvPr id="4" name="TextBox 3">
            <a:extLst>
              <a:ext uri="{FF2B5EF4-FFF2-40B4-BE49-F238E27FC236}">
                <a16:creationId xmlns:a16="http://schemas.microsoft.com/office/drawing/2014/main" id="{0DBF81E8-5168-FFF9-056E-41274ECD57E1}"/>
              </a:ext>
            </a:extLst>
          </p:cNvPr>
          <p:cNvSpPr txBox="1"/>
          <p:nvPr/>
        </p:nvSpPr>
        <p:spPr>
          <a:xfrm>
            <a:off x="803189" y="1112108"/>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Identify Work to Delegate</a:t>
            </a:r>
          </a:p>
        </p:txBody>
      </p:sp>
      <p:sp>
        <p:nvSpPr>
          <p:cNvPr id="6" name="TextBox 5">
            <a:extLst>
              <a:ext uri="{FF2B5EF4-FFF2-40B4-BE49-F238E27FC236}">
                <a16:creationId xmlns:a16="http://schemas.microsoft.com/office/drawing/2014/main" id="{1F964D98-174C-3CDB-0518-0450E92C9783}"/>
              </a:ext>
            </a:extLst>
          </p:cNvPr>
          <p:cNvSpPr txBox="1"/>
          <p:nvPr/>
        </p:nvSpPr>
        <p:spPr>
          <a:xfrm>
            <a:off x="806633" y="2258596"/>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Understand Each Team Member’s Strengths</a:t>
            </a:r>
          </a:p>
        </p:txBody>
      </p:sp>
      <p:sp>
        <p:nvSpPr>
          <p:cNvPr id="7" name="TextBox 6">
            <a:extLst>
              <a:ext uri="{FF2B5EF4-FFF2-40B4-BE49-F238E27FC236}">
                <a16:creationId xmlns:a16="http://schemas.microsoft.com/office/drawing/2014/main" id="{AD53CD89-EB64-98FC-0419-01178EEA2DFB}"/>
              </a:ext>
            </a:extLst>
          </p:cNvPr>
          <p:cNvSpPr txBox="1"/>
          <p:nvPr/>
        </p:nvSpPr>
        <p:spPr>
          <a:xfrm>
            <a:off x="803189" y="187643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Clarify Priorities</a:t>
            </a:r>
          </a:p>
        </p:txBody>
      </p:sp>
      <p:sp>
        <p:nvSpPr>
          <p:cNvPr id="8" name="TextBox 7">
            <a:extLst>
              <a:ext uri="{FF2B5EF4-FFF2-40B4-BE49-F238E27FC236}">
                <a16:creationId xmlns:a16="http://schemas.microsoft.com/office/drawing/2014/main" id="{833568FA-DE1E-5746-B375-F8C63D44EEE2}"/>
              </a:ext>
            </a:extLst>
          </p:cNvPr>
          <p:cNvSpPr txBox="1"/>
          <p:nvPr/>
        </p:nvSpPr>
        <p:spPr>
          <a:xfrm>
            <a:off x="799745" y="1494271"/>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Practice Letting Go</a:t>
            </a:r>
          </a:p>
        </p:txBody>
      </p:sp>
      <p:sp>
        <p:nvSpPr>
          <p:cNvPr id="9" name="TextBox 8">
            <a:extLst>
              <a:ext uri="{FF2B5EF4-FFF2-40B4-BE49-F238E27FC236}">
                <a16:creationId xmlns:a16="http://schemas.microsoft.com/office/drawing/2014/main" id="{75DB4B62-965A-B643-9AAA-798316817D57}"/>
              </a:ext>
            </a:extLst>
          </p:cNvPr>
          <p:cNvSpPr txBox="1"/>
          <p:nvPr/>
        </p:nvSpPr>
        <p:spPr>
          <a:xfrm>
            <a:off x="810077" y="2652697"/>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Provide Context and Guidance</a:t>
            </a:r>
          </a:p>
        </p:txBody>
      </p:sp>
      <p:sp>
        <p:nvSpPr>
          <p:cNvPr id="10" name="TextBox 9">
            <a:extLst>
              <a:ext uri="{FF2B5EF4-FFF2-40B4-BE49-F238E27FC236}">
                <a16:creationId xmlns:a16="http://schemas.microsoft.com/office/drawing/2014/main" id="{6E9C665B-3DB1-E920-1418-A73C4DDCB68E}"/>
              </a:ext>
            </a:extLst>
          </p:cNvPr>
          <p:cNvSpPr txBox="1"/>
          <p:nvPr/>
        </p:nvSpPr>
        <p:spPr>
          <a:xfrm>
            <a:off x="813521" y="3799185"/>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Focus on Results</a:t>
            </a:r>
          </a:p>
        </p:txBody>
      </p:sp>
      <p:sp>
        <p:nvSpPr>
          <p:cNvPr id="11" name="TextBox 10">
            <a:extLst>
              <a:ext uri="{FF2B5EF4-FFF2-40B4-BE49-F238E27FC236}">
                <a16:creationId xmlns:a16="http://schemas.microsoft.com/office/drawing/2014/main" id="{54546C7A-94A7-B671-10AE-8992035508B0}"/>
              </a:ext>
            </a:extLst>
          </p:cNvPr>
          <p:cNvSpPr txBox="1"/>
          <p:nvPr/>
        </p:nvSpPr>
        <p:spPr>
          <a:xfrm>
            <a:off x="810077" y="3417022"/>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Prioritize Communication and Feedback</a:t>
            </a:r>
          </a:p>
        </p:txBody>
      </p:sp>
      <p:sp>
        <p:nvSpPr>
          <p:cNvPr id="12" name="TextBox 11">
            <a:extLst>
              <a:ext uri="{FF2B5EF4-FFF2-40B4-BE49-F238E27FC236}">
                <a16:creationId xmlns:a16="http://schemas.microsoft.com/office/drawing/2014/main" id="{8D4070AA-0611-54F0-36CB-67405DFC6728}"/>
              </a:ext>
            </a:extLst>
          </p:cNvPr>
          <p:cNvSpPr txBox="1"/>
          <p:nvPr/>
        </p:nvSpPr>
        <p:spPr>
          <a:xfrm>
            <a:off x="806633" y="303486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Invest in Training</a:t>
            </a:r>
          </a:p>
        </p:txBody>
      </p:sp>
      <p:sp>
        <p:nvSpPr>
          <p:cNvPr id="13" name="TextBox 12">
            <a:extLst>
              <a:ext uri="{FF2B5EF4-FFF2-40B4-BE49-F238E27FC236}">
                <a16:creationId xmlns:a16="http://schemas.microsoft.com/office/drawing/2014/main" id="{4C2BA063-B084-2CCC-164B-104D89EA453E}"/>
              </a:ext>
            </a:extLst>
          </p:cNvPr>
          <p:cNvSpPr txBox="1"/>
          <p:nvPr/>
        </p:nvSpPr>
        <p:spPr>
          <a:xfrm>
            <a:off x="816965" y="4163400"/>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Trust but Verify</a:t>
            </a:r>
          </a:p>
        </p:txBody>
      </p:sp>
      <p:sp>
        <p:nvSpPr>
          <p:cNvPr id="16" name="TextBox 15">
            <a:extLst>
              <a:ext uri="{FF2B5EF4-FFF2-40B4-BE49-F238E27FC236}">
                <a16:creationId xmlns:a16="http://schemas.microsoft.com/office/drawing/2014/main" id="{DA3EE0E8-2F60-0D8F-A366-09D23388F4B1}"/>
              </a:ext>
            </a:extLst>
          </p:cNvPr>
          <p:cNvSpPr txBox="1"/>
          <p:nvPr/>
        </p:nvSpPr>
        <p:spPr>
          <a:xfrm>
            <a:off x="813521" y="4545563"/>
            <a:ext cx="906986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Give Credit Once Work is Completed</a:t>
            </a:r>
          </a:p>
        </p:txBody>
      </p:sp>
      <p:pic>
        <p:nvPicPr>
          <p:cNvPr id="10242" name="Picture 2" descr="The Karate Kid Lesson — BARBOSA TACTICAL SYSTEMS">
            <a:extLst>
              <a:ext uri="{FF2B5EF4-FFF2-40B4-BE49-F238E27FC236}">
                <a16:creationId xmlns:a16="http://schemas.microsoft.com/office/drawing/2014/main" id="{BBDD1773-CF9A-6121-798C-AB65F7739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151" y="1525497"/>
            <a:ext cx="3860798" cy="300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5317"/>
      </p:ext>
    </p:extLst>
  </p:cSld>
  <p:clrMapOvr>
    <a:masterClrMapping/>
  </p:clrMapOvr>
  <p:transition spd="med"/>
</p:sld>
</file>

<file path=ppt/theme/theme1.xml><?xml version="1.0" encoding="utf-8"?>
<a:theme xmlns:a="http://schemas.openxmlformats.org/drawingml/2006/main" name="1_Office Theme">
  <a:themeElements>
    <a:clrScheme name="Custom 3">
      <a:dk1>
        <a:srgbClr val="9B9B9B"/>
      </a:dk1>
      <a:lt1>
        <a:sysClr val="window" lastClr="FFFFFF"/>
      </a:lt1>
      <a:dk2>
        <a:srgbClr val="44546A"/>
      </a:dk2>
      <a:lt2>
        <a:srgbClr val="E7E6E6"/>
      </a:lt2>
      <a:accent1>
        <a:srgbClr val="ED7D31"/>
      </a:accent1>
      <a:accent2>
        <a:srgbClr val="002060"/>
      </a:accent2>
      <a:accent3>
        <a:srgbClr val="595959"/>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39307</TotalTime>
  <Words>216</Words>
  <Application>Microsoft Macintosh PowerPoint</Application>
  <PresentationFormat>Widescreen</PresentationFormat>
  <Paragraphs>44</Paragraphs>
  <Slides>12</Slides>
  <Notes>3</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Howell</dc:creator>
  <cp:lastModifiedBy>Carson Howell</cp:lastModifiedBy>
  <cp:revision>33</cp:revision>
  <dcterms:created xsi:type="dcterms:W3CDTF">2022-06-10T14:23:32Z</dcterms:created>
  <dcterms:modified xsi:type="dcterms:W3CDTF">2022-11-02T05:14:06Z</dcterms:modified>
</cp:coreProperties>
</file>