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6" r:id="rId3"/>
    <p:sldMasterId id="2147483706" r:id="rId4"/>
    <p:sldMasterId id="2147483698" r:id="rId5"/>
    <p:sldMasterId id="2147483682" r:id="rId6"/>
    <p:sldMasterId id="2147483674" r:id="rId7"/>
    <p:sldMasterId id="2147483690" r:id="rId8"/>
  </p:sldMasterIdLst>
  <p:sldIdLst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129"/>
    <p:restoredTop sz="94658"/>
  </p:normalViewPr>
  <p:slideViewPr>
    <p:cSldViewPr snapToGrid="0">
      <p:cViewPr varScale="1">
        <p:scale>
          <a:sx n="200" d="100"/>
          <a:sy n="200" d="100"/>
        </p:scale>
        <p:origin x="1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555832"/>
            <a:ext cx="7818783" cy="2387600"/>
          </a:xfrm>
        </p:spPr>
        <p:txBody>
          <a:bodyPr anchor="b"/>
          <a:lstStyle>
            <a:lvl1pPr algn="l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3353560"/>
            <a:ext cx="781878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38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025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36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50" y="365125"/>
            <a:ext cx="79479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350" y="18256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9687" y="18256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32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1175-726F-F5D8-1223-3092BB0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0828-79A4-4E1C-5C24-AC46EB8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0CB10-92B4-5790-7F20-5088109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CB2FA-8DC2-3EEE-71B6-C3B6B0BD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575C-5041-C5B1-28A7-B6949705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1403-1E10-9FE4-B55F-22AEAB6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424746"/>
            <a:ext cx="80259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1261510"/>
            <a:ext cx="10840279" cy="2387600"/>
          </a:xfrm>
        </p:spPr>
        <p:txBody>
          <a:bodyPr anchor="b"/>
          <a:lstStyle>
            <a:lvl1pPr algn="ctr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4059238"/>
            <a:ext cx="10840279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02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75"/>
            <a:ext cx="10452100" cy="1325563"/>
          </a:xfrm>
        </p:spPr>
        <p:txBody>
          <a:bodyPr/>
          <a:lstStyle>
            <a:lvl1pPr algn="ctr"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0375"/>
            <a:ext cx="10452100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65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025"/>
            <a:ext cx="10483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10483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1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50" y="1406525"/>
            <a:ext cx="889718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550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87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357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704975"/>
            <a:ext cx="10350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1175-726F-F5D8-1223-3092BB0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0828-79A4-4E1C-5C24-AC46EB8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0CB10-92B4-5790-7F20-5088109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88965" cy="1325563"/>
          </a:xfrm>
        </p:spPr>
        <p:txBody>
          <a:bodyPr/>
          <a:lstStyle>
            <a:lvl1pPr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8965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1BB2A-E960-9619-DD97-C15C3751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CB2FA-8DC2-3EEE-71B6-C3B6B0BD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575C-5041-C5B1-28A7-B6949705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1403-1E10-9FE4-B55F-22AEAB6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2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75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180397"/>
            <a:ext cx="10488612" cy="4239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1261510"/>
            <a:ext cx="10840279" cy="2387600"/>
          </a:xfrm>
        </p:spPr>
        <p:txBody>
          <a:bodyPr anchor="b"/>
          <a:lstStyle>
            <a:lvl1pPr algn="ctr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4059238"/>
            <a:ext cx="10840279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21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75"/>
            <a:ext cx="10452100" cy="1325563"/>
          </a:xfrm>
        </p:spPr>
        <p:txBody>
          <a:bodyPr/>
          <a:lstStyle>
            <a:lvl1pPr algn="ctr"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0375"/>
            <a:ext cx="10452100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84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025"/>
            <a:ext cx="10483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10483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858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50" y="1406525"/>
            <a:ext cx="889718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550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87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4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704975"/>
            <a:ext cx="10350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1175-726F-F5D8-1223-3092BB0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0828-79A4-4E1C-5C24-AC46EB8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0CB10-92B4-5790-7F20-5088109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CB2FA-8DC2-3EEE-71B6-C3B6B0BD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575C-5041-C5B1-28A7-B6949705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1403-1E10-9FE4-B55F-22AEAB6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7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75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180397"/>
            <a:ext cx="10488612" cy="4239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37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1261510"/>
            <a:ext cx="10840279" cy="2387600"/>
          </a:xfrm>
        </p:spPr>
        <p:txBody>
          <a:bodyPr anchor="b"/>
          <a:lstStyle>
            <a:lvl1pPr algn="ctr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4059238"/>
            <a:ext cx="10840279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08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025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10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75"/>
            <a:ext cx="10452100" cy="1325563"/>
          </a:xfrm>
        </p:spPr>
        <p:txBody>
          <a:bodyPr/>
          <a:lstStyle>
            <a:lvl1pPr algn="ctr"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0375"/>
            <a:ext cx="10452100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855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025"/>
            <a:ext cx="10483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10483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22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50" y="1406525"/>
            <a:ext cx="889718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550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87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790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704975"/>
            <a:ext cx="10350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1175-726F-F5D8-1223-3092BB0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0828-79A4-4E1C-5C24-AC46EB8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0CB10-92B4-5790-7F20-5088109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1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CB2FA-8DC2-3EEE-71B6-C3B6B0BD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575C-5041-C5B1-28A7-B6949705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1403-1E10-9FE4-B55F-22AEAB6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0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75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180397"/>
            <a:ext cx="10488612" cy="4239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2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1261510"/>
            <a:ext cx="10840279" cy="2387600"/>
          </a:xfrm>
        </p:spPr>
        <p:txBody>
          <a:bodyPr anchor="b"/>
          <a:lstStyle>
            <a:lvl1pPr algn="ctr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4059238"/>
            <a:ext cx="10840279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457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75"/>
            <a:ext cx="10452100" cy="1325563"/>
          </a:xfrm>
        </p:spPr>
        <p:txBody>
          <a:bodyPr/>
          <a:lstStyle>
            <a:lvl1pPr algn="ctr"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0375"/>
            <a:ext cx="10452100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03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3025"/>
            <a:ext cx="10483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50924"/>
            <a:ext cx="10483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059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50" y="1406525"/>
            <a:ext cx="889718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550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87" y="28670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97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50" y="365125"/>
            <a:ext cx="79479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350" y="18256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9687" y="182562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332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704975"/>
            <a:ext cx="10350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1175-726F-F5D8-1223-3092BB0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0828-79A4-4E1C-5C24-AC46EB8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0CB10-92B4-5790-7F20-5088109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2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CB2FA-8DC2-3EEE-71B6-C3B6B0BD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1575C-5041-C5B1-28A7-B6949705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F1403-1E10-9FE4-B55F-22AEAB6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2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75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180397"/>
            <a:ext cx="10488612" cy="4239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57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631272"/>
            <a:ext cx="10840279" cy="2387600"/>
          </a:xfrm>
        </p:spPr>
        <p:txBody>
          <a:bodyPr anchor="b"/>
          <a:lstStyle>
            <a:lvl1pPr algn="ctr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3429000"/>
            <a:ext cx="10840279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5"/>
            <a:ext cx="10452100" cy="1325563"/>
          </a:xfrm>
        </p:spPr>
        <p:txBody>
          <a:bodyPr/>
          <a:lstStyle>
            <a:lvl1pPr algn="ctr"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5"/>
            <a:ext cx="10452100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936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1675"/>
            <a:ext cx="10483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9574"/>
            <a:ext cx="10483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398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50" y="815975"/>
            <a:ext cx="889718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550" y="227647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87" y="227647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298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254125"/>
            <a:ext cx="10350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810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544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655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215197"/>
            <a:ext cx="10488612" cy="4239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1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21175-726F-F5D8-1223-3092BB0E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D0828-79A4-4E1C-5C24-AC46EB8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0CB10-92B4-5790-7F20-5088109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49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631272"/>
            <a:ext cx="10840279" cy="2387600"/>
          </a:xfrm>
        </p:spPr>
        <p:txBody>
          <a:bodyPr anchor="b"/>
          <a:lstStyle>
            <a:lvl1pPr algn="ctr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3429000"/>
            <a:ext cx="10840279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71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5"/>
            <a:ext cx="10452100" cy="1325563"/>
          </a:xfrm>
        </p:spPr>
        <p:txBody>
          <a:bodyPr/>
          <a:lstStyle>
            <a:lvl1pPr algn="ctr"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5"/>
            <a:ext cx="10452100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666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C56-85F5-1A9C-7C88-B7999317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1675"/>
            <a:ext cx="104838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6BFB-D205-EBC4-7EEC-F6D82899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9574"/>
            <a:ext cx="104838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13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81C1-DEA0-ACAB-9237-DFD9409F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550" y="815975"/>
            <a:ext cx="889718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347-D56B-7720-6ABA-F5F406205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550" y="227647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15A42-3A07-9EDA-9DA6-5B39C21D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887" y="2276475"/>
            <a:ext cx="437984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548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5479-5735-C858-7EE6-A56C704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254125"/>
            <a:ext cx="10350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93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800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655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215197"/>
            <a:ext cx="10488612" cy="42394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9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9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207A-69DA-2283-91AB-037A3A2C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78455" cy="665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525BD-38B3-48B5-ABEE-828579495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424746"/>
            <a:ext cx="80259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0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B73A-09AC-BC86-FB51-4C9FC0161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555832"/>
            <a:ext cx="7818783" cy="2387600"/>
          </a:xfrm>
        </p:spPr>
        <p:txBody>
          <a:bodyPr anchor="b"/>
          <a:lstStyle>
            <a:lvl1pPr algn="l">
              <a:defRPr sz="6000"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8821B-3782-18A3-95FB-27B4CE223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173" y="3353560"/>
            <a:ext cx="781878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Museo Sans 5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04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3F30-78D0-DD90-5EBD-E8FE7B88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88965" cy="1325563"/>
          </a:xfrm>
        </p:spPr>
        <p:txBody>
          <a:bodyPr/>
          <a:lstStyle>
            <a:lvl1pPr>
              <a:defRPr b="1" i="0">
                <a:latin typeface="Museo Sans 7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4F2E-DE0B-36F6-F871-6038AACB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8965" cy="4351338"/>
          </a:xfrm>
        </p:spPr>
        <p:txBody>
          <a:bodyPr/>
          <a:lstStyle>
            <a:lvl1pPr>
              <a:defRPr b="0" i="0">
                <a:latin typeface="Museo Sans 5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6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EF4CA-6854-BD35-55CD-499A87058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A93A-9230-CDC1-DF2E-EFFCF7792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F0B1-C643-8F51-74CE-99E0B1BB1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flag&#10;&#10;AI-generated content may be incorrect.">
            <a:extLst>
              <a:ext uri="{FF2B5EF4-FFF2-40B4-BE49-F238E27FC236}">
                <a16:creationId xmlns:a16="http://schemas.microsoft.com/office/drawing/2014/main" id="{DD17D6BB-A729-BAD6-6696-A00C039CD59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EF4CA-6854-BD35-55CD-499A87058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4E721-44A5-2C47-8B78-30351A992BF8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A93A-9230-CDC1-DF2E-EFFCF7792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F0B1-C643-8F51-74CE-99E0B1BB1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3015B-5DB9-D441-9E26-A3239A1AF9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CA665272-E5E4-E2D6-F0B8-D4F45D9FBAD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42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092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and orange banner with white text&#10;&#10;AI-generated content may be incorrect.">
            <a:extLst>
              <a:ext uri="{FF2B5EF4-FFF2-40B4-BE49-F238E27FC236}">
                <a16:creationId xmlns:a16="http://schemas.microsoft.com/office/drawing/2014/main" id="{55D9DDD9-81D9-E454-55C0-E1A15651DC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42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092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ue and orange rectangle frame&#10;&#10;AI-generated content may be incorrect.">
            <a:extLst>
              <a:ext uri="{FF2B5EF4-FFF2-40B4-BE49-F238E27FC236}">
                <a16:creationId xmlns:a16="http://schemas.microsoft.com/office/drawing/2014/main" id="{BF1E6CA3-73B8-0040-E8E6-A8731A6B51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42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092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ue and orange rectangle with white border&#10;&#10;AI-generated content may be incorrect.">
            <a:extLst>
              <a:ext uri="{FF2B5EF4-FFF2-40B4-BE49-F238E27FC236}">
                <a16:creationId xmlns:a16="http://schemas.microsoft.com/office/drawing/2014/main" id="{2F0C34AE-E31B-6374-2BA8-59A5CBF331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8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42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092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and orange rectangle with a white background&#10;&#10;AI-generated content may be incorrect.">
            <a:extLst>
              <a:ext uri="{FF2B5EF4-FFF2-40B4-BE49-F238E27FC236}">
                <a16:creationId xmlns:a16="http://schemas.microsoft.com/office/drawing/2014/main" id="{60A48B7C-370B-5970-171F-04DBAEDDFDE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685C70-BC9D-73B4-B7CF-96A7974CC4A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721" y="0"/>
            <a:ext cx="12148279" cy="688277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7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107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73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A7D333-D8C8-1A0C-F0DF-DBB183859A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220" y="0"/>
            <a:ext cx="12194220" cy="6908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8A024-61EA-15D0-A582-FBF43FA6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75"/>
            <a:ext cx="7947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2CB0A-DC20-F8AF-9DC5-E6965C9F6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1075"/>
            <a:ext cx="7947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7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useo Sans 5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56D2-3E43-F6EE-DE64-7445552B9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B980A-FFD9-D204-E807-5D776977E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Aptos</vt:lpstr>
      <vt:lpstr>Arial</vt:lpstr>
      <vt:lpstr>Museo Sans 300</vt:lpstr>
      <vt:lpstr>Museo Sans 500</vt:lpstr>
      <vt:lpstr>Museo Sans 700</vt:lpstr>
      <vt:lpstr>Office Theme</vt:lpstr>
      <vt:lpstr>1_Office Theme</vt:lpstr>
      <vt:lpstr>2_Office Theme</vt:lpstr>
      <vt:lpstr>7_Office Theme</vt:lpstr>
      <vt:lpstr>6_Office Theme</vt:lpstr>
      <vt:lpstr>4_Office Theme</vt:lpstr>
      <vt:lpstr>3_Office Theme</vt:lpstr>
      <vt:lpstr>5_Office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Clark</dc:creator>
  <cp:lastModifiedBy>John Clark</cp:lastModifiedBy>
  <cp:revision>16</cp:revision>
  <dcterms:created xsi:type="dcterms:W3CDTF">2025-01-02T17:05:55Z</dcterms:created>
  <dcterms:modified xsi:type="dcterms:W3CDTF">2025-12-09T21:23:44Z</dcterms:modified>
</cp:coreProperties>
</file>