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614" r:id="rId5"/>
    <p:sldId id="629" r:id="rId6"/>
    <p:sldId id="631" r:id="rId7"/>
    <p:sldId id="630" r:id="rId8"/>
    <p:sldId id="632" r:id="rId9"/>
    <p:sldId id="633" r:id="rId10"/>
    <p:sldId id="63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F50"/>
    <a:srgbClr val="41719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5" autoAdjust="0"/>
    <p:restoredTop sz="92286" autoAdjust="0"/>
  </p:normalViewPr>
  <p:slideViewPr>
    <p:cSldViewPr snapToGrid="0">
      <p:cViewPr varScale="1">
        <p:scale>
          <a:sx n="105" d="100"/>
          <a:sy n="105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2C8CF-68FE-42A7-895B-62A5351469A1}" type="datetimeFigureOut">
              <a:rPr lang="id-ID" smtClean="0"/>
              <a:t>09/09/2021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D2FB-25A1-4240-898F-E79D573B621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9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87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45348" y="0"/>
            <a:ext cx="7546652" cy="6858000"/>
          </a:xfrm>
          <a:custGeom>
            <a:avLst/>
            <a:gdLst>
              <a:gd name="connsiteX0" fmla="*/ 4468344 w 7546652"/>
              <a:gd name="connsiteY0" fmla="*/ 0 h 6858000"/>
              <a:gd name="connsiteX1" fmla="*/ 7546652 w 7546652"/>
              <a:gd name="connsiteY1" fmla="*/ 3078309 h 6858000"/>
              <a:gd name="connsiteX2" fmla="*/ 7546652 w 7546652"/>
              <a:gd name="connsiteY2" fmla="*/ 5858381 h 6858000"/>
              <a:gd name="connsiteX3" fmla="*/ 6547033 w 7546652"/>
              <a:gd name="connsiteY3" fmla="*/ 6858000 h 6858000"/>
              <a:gd name="connsiteX4" fmla="*/ 2389655 w 7546652"/>
              <a:gd name="connsiteY4" fmla="*/ 6858000 h 6858000"/>
              <a:gd name="connsiteX5" fmla="*/ 0 w 7546652"/>
              <a:gd name="connsiteY5" fmla="*/ 44683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6652" h="6858000">
                <a:moveTo>
                  <a:pt x="4468344" y="0"/>
                </a:moveTo>
                <a:lnTo>
                  <a:pt x="7546652" y="3078309"/>
                </a:lnTo>
                <a:lnTo>
                  <a:pt x="7546652" y="5858381"/>
                </a:lnTo>
                <a:lnTo>
                  <a:pt x="6547033" y="6858000"/>
                </a:lnTo>
                <a:lnTo>
                  <a:pt x="2389655" y="6858000"/>
                </a:lnTo>
                <a:lnTo>
                  <a:pt x="0" y="446834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0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1613648"/>
            <a:ext cx="4064000" cy="2729753"/>
          </a:xfrm>
          <a:custGeom>
            <a:avLst/>
            <a:gdLst>
              <a:gd name="connsiteX0" fmla="*/ 0 w 4064000"/>
              <a:gd name="connsiteY0" fmla="*/ 0 h 2729753"/>
              <a:gd name="connsiteX1" fmla="*/ 4064000 w 4064000"/>
              <a:gd name="connsiteY1" fmla="*/ 0 h 2729753"/>
              <a:gd name="connsiteX2" fmla="*/ 4064000 w 4064000"/>
              <a:gd name="connsiteY2" fmla="*/ 2729753 h 2729753"/>
              <a:gd name="connsiteX3" fmla="*/ 0 w 4064000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729753">
                <a:moveTo>
                  <a:pt x="0" y="0"/>
                </a:moveTo>
                <a:lnTo>
                  <a:pt x="4064000" y="0"/>
                </a:lnTo>
                <a:lnTo>
                  <a:pt x="4064000" y="2729753"/>
                </a:lnTo>
                <a:lnTo>
                  <a:pt x="0" y="27297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64001" y="1613648"/>
            <a:ext cx="4064000" cy="2729753"/>
          </a:xfrm>
          <a:custGeom>
            <a:avLst/>
            <a:gdLst>
              <a:gd name="connsiteX0" fmla="*/ 0 w 4064000"/>
              <a:gd name="connsiteY0" fmla="*/ 0 h 2729753"/>
              <a:gd name="connsiteX1" fmla="*/ 4064000 w 4064000"/>
              <a:gd name="connsiteY1" fmla="*/ 0 h 2729753"/>
              <a:gd name="connsiteX2" fmla="*/ 4064000 w 4064000"/>
              <a:gd name="connsiteY2" fmla="*/ 2729753 h 2729753"/>
              <a:gd name="connsiteX3" fmla="*/ 0 w 4064000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729753">
                <a:moveTo>
                  <a:pt x="0" y="0"/>
                </a:moveTo>
                <a:lnTo>
                  <a:pt x="4064000" y="0"/>
                </a:lnTo>
                <a:lnTo>
                  <a:pt x="4064000" y="2729753"/>
                </a:lnTo>
                <a:lnTo>
                  <a:pt x="0" y="27297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128001" y="1613648"/>
            <a:ext cx="4064000" cy="2729753"/>
          </a:xfrm>
          <a:custGeom>
            <a:avLst/>
            <a:gdLst>
              <a:gd name="connsiteX0" fmla="*/ 0 w 4064000"/>
              <a:gd name="connsiteY0" fmla="*/ 0 h 2729753"/>
              <a:gd name="connsiteX1" fmla="*/ 4064000 w 4064000"/>
              <a:gd name="connsiteY1" fmla="*/ 0 h 2729753"/>
              <a:gd name="connsiteX2" fmla="*/ 4064000 w 4064000"/>
              <a:gd name="connsiteY2" fmla="*/ 2729753 h 2729753"/>
              <a:gd name="connsiteX3" fmla="*/ 0 w 4064000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2729753">
                <a:moveTo>
                  <a:pt x="0" y="0"/>
                </a:moveTo>
                <a:lnTo>
                  <a:pt x="4064000" y="0"/>
                </a:lnTo>
                <a:lnTo>
                  <a:pt x="4064000" y="2729753"/>
                </a:lnTo>
                <a:lnTo>
                  <a:pt x="0" y="272975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4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5814" y="667657"/>
            <a:ext cx="1811940" cy="5486400"/>
          </a:xfrm>
          <a:custGeom>
            <a:avLst/>
            <a:gdLst>
              <a:gd name="connsiteX0" fmla="*/ 0 w 1811940"/>
              <a:gd name="connsiteY0" fmla="*/ 0 h 5486400"/>
              <a:gd name="connsiteX1" fmla="*/ 1811940 w 1811940"/>
              <a:gd name="connsiteY1" fmla="*/ 0 h 5486400"/>
              <a:gd name="connsiteX2" fmla="*/ 1811940 w 1811940"/>
              <a:gd name="connsiteY2" fmla="*/ 5486400 h 5486400"/>
              <a:gd name="connsiteX3" fmla="*/ 0 w 181194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940" h="5486400">
                <a:moveTo>
                  <a:pt x="0" y="0"/>
                </a:moveTo>
                <a:lnTo>
                  <a:pt x="1811940" y="0"/>
                </a:lnTo>
                <a:lnTo>
                  <a:pt x="181194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429490" y="667657"/>
            <a:ext cx="1811940" cy="5486400"/>
          </a:xfrm>
          <a:custGeom>
            <a:avLst/>
            <a:gdLst>
              <a:gd name="connsiteX0" fmla="*/ 0 w 1811940"/>
              <a:gd name="connsiteY0" fmla="*/ 0 h 5486400"/>
              <a:gd name="connsiteX1" fmla="*/ 1811940 w 1811940"/>
              <a:gd name="connsiteY1" fmla="*/ 0 h 5486400"/>
              <a:gd name="connsiteX2" fmla="*/ 1811940 w 1811940"/>
              <a:gd name="connsiteY2" fmla="*/ 5486400 h 5486400"/>
              <a:gd name="connsiteX3" fmla="*/ 0 w 181194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940" h="5486400">
                <a:moveTo>
                  <a:pt x="0" y="0"/>
                </a:moveTo>
                <a:lnTo>
                  <a:pt x="1811940" y="0"/>
                </a:lnTo>
                <a:lnTo>
                  <a:pt x="181194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353165" y="667657"/>
            <a:ext cx="1811940" cy="5486400"/>
          </a:xfrm>
          <a:custGeom>
            <a:avLst/>
            <a:gdLst>
              <a:gd name="connsiteX0" fmla="*/ 0 w 1811940"/>
              <a:gd name="connsiteY0" fmla="*/ 0 h 5486400"/>
              <a:gd name="connsiteX1" fmla="*/ 1811940 w 1811940"/>
              <a:gd name="connsiteY1" fmla="*/ 0 h 5486400"/>
              <a:gd name="connsiteX2" fmla="*/ 1811940 w 1811940"/>
              <a:gd name="connsiteY2" fmla="*/ 5486400 h 5486400"/>
              <a:gd name="connsiteX3" fmla="*/ 0 w 181194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940" h="5486400">
                <a:moveTo>
                  <a:pt x="0" y="0"/>
                </a:moveTo>
                <a:lnTo>
                  <a:pt x="1811940" y="0"/>
                </a:lnTo>
                <a:lnTo>
                  <a:pt x="1811940" y="5486400"/>
                </a:lnTo>
                <a:lnTo>
                  <a:pt x="0" y="548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0171" y="768577"/>
            <a:ext cx="3700916" cy="18730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429" y="2517548"/>
            <a:ext cx="3700916" cy="18730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248230" y="4266519"/>
            <a:ext cx="3700916" cy="18730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0481" y="1627094"/>
            <a:ext cx="2967038" cy="2689412"/>
          </a:xfrm>
          <a:custGeom>
            <a:avLst/>
            <a:gdLst>
              <a:gd name="connsiteX0" fmla="*/ 0 w 2967038"/>
              <a:gd name="connsiteY0" fmla="*/ 0 h 2689412"/>
              <a:gd name="connsiteX1" fmla="*/ 2967038 w 2967038"/>
              <a:gd name="connsiteY1" fmla="*/ 0 h 2689412"/>
              <a:gd name="connsiteX2" fmla="*/ 2967038 w 2967038"/>
              <a:gd name="connsiteY2" fmla="*/ 2689412 h 2689412"/>
              <a:gd name="connsiteX3" fmla="*/ 0 w 2967038"/>
              <a:gd name="connsiteY3" fmla="*/ 2689412 h 268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38" h="2689412">
                <a:moveTo>
                  <a:pt x="0" y="0"/>
                </a:moveTo>
                <a:lnTo>
                  <a:pt x="2967038" y="0"/>
                </a:lnTo>
                <a:lnTo>
                  <a:pt x="2967038" y="2689412"/>
                </a:lnTo>
                <a:lnTo>
                  <a:pt x="0" y="2689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88481" y="1627094"/>
            <a:ext cx="2967038" cy="2689412"/>
          </a:xfrm>
          <a:custGeom>
            <a:avLst/>
            <a:gdLst>
              <a:gd name="connsiteX0" fmla="*/ 0 w 2967038"/>
              <a:gd name="connsiteY0" fmla="*/ 0 h 2689412"/>
              <a:gd name="connsiteX1" fmla="*/ 2967038 w 2967038"/>
              <a:gd name="connsiteY1" fmla="*/ 0 h 2689412"/>
              <a:gd name="connsiteX2" fmla="*/ 2967038 w 2967038"/>
              <a:gd name="connsiteY2" fmla="*/ 2689412 h 2689412"/>
              <a:gd name="connsiteX3" fmla="*/ 0 w 2967038"/>
              <a:gd name="connsiteY3" fmla="*/ 2689412 h 268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38" h="2689412">
                <a:moveTo>
                  <a:pt x="0" y="0"/>
                </a:moveTo>
                <a:lnTo>
                  <a:pt x="2967038" y="0"/>
                </a:lnTo>
                <a:lnTo>
                  <a:pt x="2967038" y="2689412"/>
                </a:lnTo>
                <a:lnTo>
                  <a:pt x="0" y="2689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136481" y="1627094"/>
            <a:ext cx="2967038" cy="2689412"/>
          </a:xfrm>
          <a:custGeom>
            <a:avLst/>
            <a:gdLst>
              <a:gd name="connsiteX0" fmla="*/ 0 w 2967038"/>
              <a:gd name="connsiteY0" fmla="*/ 0 h 2689412"/>
              <a:gd name="connsiteX1" fmla="*/ 2967038 w 2967038"/>
              <a:gd name="connsiteY1" fmla="*/ 0 h 2689412"/>
              <a:gd name="connsiteX2" fmla="*/ 2967038 w 2967038"/>
              <a:gd name="connsiteY2" fmla="*/ 2689412 h 2689412"/>
              <a:gd name="connsiteX3" fmla="*/ 0 w 2967038"/>
              <a:gd name="connsiteY3" fmla="*/ 2689412 h 268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38" h="2689412">
                <a:moveTo>
                  <a:pt x="0" y="0"/>
                </a:moveTo>
                <a:lnTo>
                  <a:pt x="2967038" y="0"/>
                </a:lnTo>
                <a:lnTo>
                  <a:pt x="2967038" y="2689412"/>
                </a:lnTo>
                <a:lnTo>
                  <a:pt x="0" y="2689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184481" y="1627094"/>
            <a:ext cx="2967038" cy="2689412"/>
          </a:xfrm>
          <a:custGeom>
            <a:avLst/>
            <a:gdLst>
              <a:gd name="connsiteX0" fmla="*/ 0 w 2967038"/>
              <a:gd name="connsiteY0" fmla="*/ 0 h 2689412"/>
              <a:gd name="connsiteX1" fmla="*/ 2967038 w 2967038"/>
              <a:gd name="connsiteY1" fmla="*/ 0 h 2689412"/>
              <a:gd name="connsiteX2" fmla="*/ 2967038 w 2967038"/>
              <a:gd name="connsiteY2" fmla="*/ 2689412 h 2689412"/>
              <a:gd name="connsiteX3" fmla="*/ 0 w 2967038"/>
              <a:gd name="connsiteY3" fmla="*/ 2689412 h 268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7038" h="2689412">
                <a:moveTo>
                  <a:pt x="0" y="0"/>
                </a:moveTo>
                <a:lnTo>
                  <a:pt x="2967038" y="0"/>
                </a:lnTo>
                <a:lnTo>
                  <a:pt x="2967038" y="2689412"/>
                </a:lnTo>
                <a:lnTo>
                  <a:pt x="0" y="26894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11098" y="0"/>
            <a:ext cx="6980903" cy="6858000"/>
          </a:xfrm>
          <a:custGeom>
            <a:avLst/>
            <a:gdLst>
              <a:gd name="connsiteX0" fmla="*/ 5679977 w 6980903"/>
              <a:gd name="connsiteY0" fmla="*/ 0 h 6858000"/>
              <a:gd name="connsiteX1" fmla="*/ 6980903 w 6980903"/>
              <a:gd name="connsiteY1" fmla="*/ 0 h 6858000"/>
              <a:gd name="connsiteX2" fmla="*/ 6980903 w 6980903"/>
              <a:gd name="connsiteY2" fmla="*/ 5397874 h 6858000"/>
              <a:gd name="connsiteX3" fmla="*/ 5520777 w 6980903"/>
              <a:gd name="connsiteY3" fmla="*/ 6858000 h 6858000"/>
              <a:gd name="connsiteX4" fmla="*/ 0 w 6980903"/>
              <a:gd name="connsiteY4" fmla="*/ 6858000 h 6858000"/>
              <a:gd name="connsiteX5" fmla="*/ 5574008 w 6980903"/>
              <a:gd name="connsiteY5" fmla="*/ 189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0903" h="6858000">
                <a:moveTo>
                  <a:pt x="5679977" y="0"/>
                </a:moveTo>
                <a:lnTo>
                  <a:pt x="6980903" y="0"/>
                </a:lnTo>
                <a:lnTo>
                  <a:pt x="6980903" y="5397874"/>
                </a:lnTo>
                <a:cubicBezTo>
                  <a:pt x="6174498" y="5397874"/>
                  <a:pt x="5520777" y="6051595"/>
                  <a:pt x="5520777" y="6858000"/>
                </a:cubicBezTo>
                <a:lnTo>
                  <a:pt x="0" y="6858000"/>
                </a:lnTo>
                <a:cubicBezTo>
                  <a:pt x="0" y="3484485"/>
                  <a:pt x="2392929" y="669868"/>
                  <a:pt x="5574008" y="1892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6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11098" y="0"/>
            <a:ext cx="6980903" cy="6858000"/>
          </a:xfrm>
          <a:custGeom>
            <a:avLst/>
            <a:gdLst>
              <a:gd name="connsiteX0" fmla="*/ 0 w 6980903"/>
              <a:gd name="connsiteY0" fmla="*/ 0 h 6858000"/>
              <a:gd name="connsiteX1" fmla="*/ 5520777 w 6980903"/>
              <a:gd name="connsiteY1" fmla="*/ 0 h 6858000"/>
              <a:gd name="connsiteX2" fmla="*/ 6980903 w 6980903"/>
              <a:gd name="connsiteY2" fmla="*/ 1460126 h 6858000"/>
              <a:gd name="connsiteX3" fmla="*/ 6980903 w 6980903"/>
              <a:gd name="connsiteY3" fmla="*/ 6858000 h 6858000"/>
              <a:gd name="connsiteX4" fmla="*/ 5679977 w 6980903"/>
              <a:gd name="connsiteY4" fmla="*/ 6858000 h 6858000"/>
              <a:gd name="connsiteX5" fmla="*/ 5574008 w 6980903"/>
              <a:gd name="connsiteY5" fmla="*/ 6839076 h 6858000"/>
              <a:gd name="connsiteX6" fmla="*/ 0 w 69809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0903" h="6858000">
                <a:moveTo>
                  <a:pt x="0" y="0"/>
                </a:moveTo>
                <a:lnTo>
                  <a:pt x="5520777" y="0"/>
                </a:lnTo>
                <a:cubicBezTo>
                  <a:pt x="5520777" y="806405"/>
                  <a:pt x="6174498" y="1460126"/>
                  <a:pt x="6980903" y="1460126"/>
                </a:cubicBezTo>
                <a:lnTo>
                  <a:pt x="6980903" y="6858000"/>
                </a:lnTo>
                <a:lnTo>
                  <a:pt x="5679977" y="6858000"/>
                </a:lnTo>
                <a:lnTo>
                  <a:pt x="5574008" y="6839076"/>
                </a:lnTo>
                <a:cubicBezTo>
                  <a:pt x="2392929" y="6188132"/>
                  <a:pt x="0" y="3373515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29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80903" cy="6858000"/>
          </a:xfrm>
          <a:custGeom>
            <a:avLst/>
            <a:gdLst>
              <a:gd name="connsiteX0" fmla="*/ 1460126 w 6980903"/>
              <a:gd name="connsiteY0" fmla="*/ 0 h 6858000"/>
              <a:gd name="connsiteX1" fmla="*/ 6980903 w 6980903"/>
              <a:gd name="connsiteY1" fmla="*/ 0 h 6858000"/>
              <a:gd name="connsiteX2" fmla="*/ 1406895 w 6980903"/>
              <a:gd name="connsiteY2" fmla="*/ 6839076 h 6858000"/>
              <a:gd name="connsiteX3" fmla="*/ 1300926 w 6980903"/>
              <a:gd name="connsiteY3" fmla="*/ 6858000 h 6858000"/>
              <a:gd name="connsiteX4" fmla="*/ 0 w 6980903"/>
              <a:gd name="connsiteY4" fmla="*/ 6858000 h 6858000"/>
              <a:gd name="connsiteX5" fmla="*/ 0 w 6980903"/>
              <a:gd name="connsiteY5" fmla="*/ 1460126 h 6858000"/>
              <a:gd name="connsiteX6" fmla="*/ 1460126 w 698090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0903" h="6858000">
                <a:moveTo>
                  <a:pt x="1460126" y="0"/>
                </a:moveTo>
                <a:lnTo>
                  <a:pt x="6980903" y="0"/>
                </a:lnTo>
                <a:cubicBezTo>
                  <a:pt x="6980903" y="3373515"/>
                  <a:pt x="4587974" y="6188132"/>
                  <a:pt x="1406895" y="6839076"/>
                </a:cubicBezTo>
                <a:lnTo>
                  <a:pt x="1300926" y="6858000"/>
                </a:lnTo>
                <a:lnTo>
                  <a:pt x="0" y="6858000"/>
                </a:lnTo>
                <a:lnTo>
                  <a:pt x="0" y="1460126"/>
                </a:lnTo>
                <a:cubicBezTo>
                  <a:pt x="806405" y="1460126"/>
                  <a:pt x="1460126" y="806405"/>
                  <a:pt x="14601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0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80903" cy="6858000"/>
          </a:xfrm>
          <a:custGeom>
            <a:avLst/>
            <a:gdLst>
              <a:gd name="connsiteX0" fmla="*/ 0 w 6980903"/>
              <a:gd name="connsiteY0" fmla="*/ 0 h 6858000"/>
              <a:gd name="connsiteX1" fmla="*/ 1300926 w 6980903"/>
              <a:gd name="connsiteY1" fmla="*/ 0 h 6858000"/>
              <a:gd name="connsiteX2" fmla="*/ 1406895 w 6980903"/>
              <a:gd name="connsiteY2" fmla="*/ 18924 h 6858000"/>
              <a:gd name="connsiteX3" fmla="*/ 6980903 w 6980903"/>
              <a:gd name="connsiteY3" fmla="*/ 6858000 h 6858000"/>
              <a:gd name="connsiteX4" fmla="*/ 1460126 w 6980903"/>
              <a:gd name="connsiteY4" fmla="*/ 6858000 h 6858000"/>
              <a:gd name="connsiteX5" fmla="*/ 0 w 6980903"/>
              <a:gd name="connsiteY5" fmla="*/ 53978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0903" h="6858000">
                <a:moveTo>
                  <a:pt x="0" y="0"/>
                </a:moveTo>
                <a:lnTo>
                  <a:pt x="1300926" y="0"/>
                </a:lnTo>
                <a:lnTo>
                  <a:pt x="1406895" y="18924"/>
                </a:lnTo>
                <a:cubicBezTo>
                  <a:pt x="4587974" y="669868"/>
                  <a:pt x="6980903" y="3484485"/>
                  <a:pt x="6980903" y="6858000"/>
                </a:cubicBezTo>
                <a:lnTo>
                  <a:pt x="1460126" y="6858000"/>
                </a:lnTo>
                <a:cubicBezTo>
                  <a:pt x="1460126" y="6051595"/>
                  <a:pt x="806405" y="5397874"/>
                  <a:pt x="0" y="53978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1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5643493" y="1814285"/>
            <a:ext cx="4342336" cy="3696542"/>
            <a:chOff x="6722664" y="707571"/>
            <a:chExt cx="5664111" cy="5442857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664" y="707571"/>
              <a:ext cx="5664111" cy="54428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8359331" y="1420131"/>
              <a:ext cx="2390775" cy="39265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1051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97841" y="2298700"/>
            <a:ext cx="1833252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56100"/>
          </a:xfrm>
          <a:custGeom>
            <a:avLst/>
            <a:gdLst>
              <a:gd name="connsiteX0" fmla="*/ 0 w 12192000"/>
              <a:gd name="connsiteY0" fmla="*/ 0 h 4356100"/>
              <a:gd name="connsiteX1" fmla="*/ 12192000 w 12192000"/>
              <a:gd name="connsiteY1" fmla="*/ 0 h 4356100"/>
              <a:gd name="connsiteX2" fmla="*/ 12192000 w 12192000"/>
              <a:gd name="connsiteY2" fmla="*/ 4356100 h 4356100"/>
              <a:gd name="connsiteX3" fmla="*/ 0 w 12192000"/>
              <a:gd name="connsiteY3" fmla="*/ 4356100 h 435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56100">
                <a:moveTo>
                  <a:pt x="0" y="0"/>
                </a:moveTo>
                <a:lnTo>
                  <a:pt x="12192000" y="0"/>
                </a:lnTo>
                <a:lnTo>
                  <a:pt x="12192000" y="4356100"/>
                </a:lnTo>
                <a:lnTo>
                  <a:pt x="0" y="43561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131888" y="1219200"/>
            <a:ext cx="5384800" cy="313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04801" y="295276"/>
            <a:ext cx="2858477" cy="3725651"/>
          </a:xfrm>
          <a:custGeom>
            <a:avLst/>
            <a:gdLst>
              <a:gd name="connsiteX0" fmla="*/ 0 w 2858477"/>
              <a:gd name="connsiteY0" fmla="*/ 0 h 3725651"/>
              <a:gd name="connsiteX1" fmla="*/ 2858477 w 2858477"/>
              <a:gd name="connsiteY1" fmla="*/ 0 h 3725651"/>
              <a:gd name="connsiteX2" fmla="*/ 2858477 w 2858477"/>
              <a:gd name="connsiteY2" fmla="*/ 3725651 h 3725651"/>
              <a:gd name="connsiteX3" fmla="*/ 0 w 2858477"/>
              <a:gd name="connsiteY3" fmla="*/ 3725651 h 37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477" h="3725651">
                <a:moveTo>
                  <a:pt x="0" y="0"/>
                </a:moveTo>
                <a:lnTo>
                  <a:pt x="2858477" y="0"/>
                </a:lnTo>
                <a:lnTo>
                  <a:pt x="2858477" y="3725651"/>
                </a:lnTo>
                <a:lnTo>
                  <a:pt x="0" y="37256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3423139" y="2837075"/>
            <a:ext cx="2858477" cy="3725651"/>
          </a:xfrm>
          <a:custGeom>
            <a:avLst/>
            <a:gdLst>
              <a:gd name="connsiteX0" fmla="*/ 0 w 2858477"/>
              <a:gd name="connsiteY0" fmla="*/ 0 h 3725651"/>
              <a:gd name="connsiteX1" fmla="*/ 2858477 w 2858477"/>
              <a:gd name="connsiteY1" fmla="*/ 0 h 3725651"/>
              <a:gd name="connsiteX2" fmla="*/ 2858477 w 2858477"/>
              <a:gd name="connsiteY2" fmla="*/ 3725651 h 3725651"/>
              <a:gd name="connsiteX3" fmla="*/ 0 w 2858477"/>
              <a:gd name="connsiteY3" fmla="*/ 3725651 h 37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8477" h="3725651">
                <a:moveTo>
                  <a:pt x="0" y="0"/>
                </a:moveTo>
                <a:lnTo>
                  <a:pt x="2858477" y="0"/>
                </a:lnTo>
                <a:lnTo>
                  <a:pt x="2858477" y="3725651"/>
                </a:lnTo>
                <a:lnTo>
                  <a:pt x="0" y="37256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6541478" y="295275"/>
            <a:ext cx="5345723" cy="6267450"/>
          </a:xfrm>
          <a:custGeom>
            <a:avLst/>
            <a:gdLst>
              <a:gd name="connsiteX0" fmla="*/ 0 w 5345723"/>
              <a:gd name="connsiteY0" fmla="*/ 0 h 6267450"/>
              <a:gd name="connsiteX1" fmla="*/ 5345723 w 5345723"/>
              <a:gd name="connsiteY1" fmla="*/ 0 h 6267450"/>
              <a:gd name="connsiteX2" fmla="*/ 5345723 w 5345723"/>
              <a:gd name="connsiteY2" fmla="*/ 6267450 h 6267450"/>
              <a:gd name="connsiteX3" fmla="*/ 0 w 5345723"/>
              <a:gd name="connsiteY3" fmla="*/ 6267450 h 62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5723" h="6267450">
                <a:moveTo>
                  <a:pt x="0" y="0"/>
                </a:moveTo>
                <a:lnTo>
                  <a:pt x="5345723" y="0"/>
                </a:lnTo>
                <a:lnTo>
                  <a:pt x="5345723" y="6267450"/>
                </a:lnTo>
                <a:lnTo>
                  <a:pt x="0" y="62674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4247250"/>
            <a:ext cx="2858477" cy="231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3423138" y="295275"/>
            <a:ext cx="2858477" cy="2315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6" grpId="0" animBg="1"/>
      <p:bldP spid="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4800" y="266700"/>
            <a:ext cx="2121966" cy="5886450"/>
          </a:xfrm>
          <a:custGeom>
            <a:avLst/>
            <a:gdLst>
              <a:gd name="connsiteX0" fmla="*/ 0 w 2121966"/>
              <a:gd name="connsiteY0" fmla="*/ 0 h 5619750"/>
              <a:gd name="connsiteX1" fmla="*/ 2121966 w 2121966"/>
              <a:gd name="connsiteY1" fmla="*/ 0 h 5619750"/>
              <a:gd name="connsiteX2" fmla="*/ 2121966 w 2121966"/>
              <a:gd name="connsiteY2" fmla="*/ 5619750 h 5619750"/>
              <a:gd name="connsiteX3" fmla="*/ 0 w 2121966"/>
              <a:gd name="connsiteY3" fmla="*/ 5619750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66" h="5619750">
                <a:moveTo>
                  <a:pt x="0" y="0"/>
                </a:moveTo>
                <a:lnTo>
                  <a:pt x="2121966" y="0"/>
                </a:lnTo>
                <a:lnTo>
                  <a:pt x="2121966" y="5619750"/>
                </a:lnTo>
                <a:lnTo>
                  <a:pt x="0" y="5619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2669908" y="1843314"/>
            <a:ext cx="2121966" cy="4309836"/>
          </a:xfrm>
          <a:custGeom>
            <a:avLst/>
            <a:gdLst>
              <a:gd name="connsiteX0" fmla="*/ 0 w 2121966"/>
              <a:gd name="connsiteY0" fmla="*/ 0 h 3771900"/>
              <a:gd name="connsiteX1" fmla="*/ 2121966 w 2121966"/>
              <a:gd name="connsiteY1" fmla="*/ 0 h 3771900"/>
              <a:gd name="connsiteX2" fmla="*/ 2121966 w 2121966"/>
              <a:gd name="connsiteY2" fmla="*/ 3771900 h 3771900"/>
              <a:gd name="connsiteX3" fmla="*/ 0 w 2121966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66" h="3771900">
                <a:moveTo>
                  <a:pt x="0" y="0"/>
                </a:moveTo>
                <a:lnTo>
                  <a:pt x="2121966" y="0"/>
                </a:lnTo>
                <a:lnTo>
                  <a:pt x="2121966" y="3771900"/>
                </a:lnTo>
                <a:lnTo>
                  <a:pt x="0" y="377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7400125" y="1843314"/>
            <a:ext cx="2121966" cy="4309836"/>
          </a:xfrm>
          <a:custGeom>
            <a:avLst/>
            <a:gdLst>
              <a:gd name="connsiteX0" fmla="*/ 0 w 2121966"/>
              <a:gd name="connsiteY0" fmla="*/ 0 h 3771900"/>
              <a:gd name="connsiteX1" fmla="*/ 2121966 w 2121966"/>
              <a:gd name="connsiteY1" fmla="*/ 0 h 3771900"/>
              <a:gd name="connsiteX2" fmla="*/ 2121966 w 2121966"/>
              <a:gd name="connsiteY2" fmla="*/ 3771900 h 3771900"/>
              <a:gd name="connsiteX3" fmla="*/ 0 w 2121966"/>
              <a:gd name="connsiteY3" fmla="*/ 3771900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66" h="3771900">
                <a:moveTo>
                  <a:pt x="0" y="0"/>
                </a:moveTo>
                <a:lnTo>
                  <a:pt x="2121966" y="0"/>
                </a:lnTo>
                <a:lnTo>
                  <a:pt x="2121966" y="3771900"/>
                </a:lnTo>
                <a:lnTo>
                  <a:pt x="0" y="3771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9765234" y="266700"/>
            <a:ext cx="2121966" cy="5886450"/>
          </a:xfrm>
          <a:custGeom>
            <a:avLst/>
            <a:gdLst>
              <a:gd name="connsiteX0" fmla="*/ 0 w 2121966"/>
              <a:gd name="connsiteY0" fmla="*/ 0 h 5619750"/>
              <a:gd name="connsiteX1" fmla="*/ 2121966 w 2121966"/>
              <a:gd name="connsiteY1" fmla="*/ 0 h 5619750"/>
              <a:gd name="connsiteX2" fmla="*/ 2121966 w 2121966"/>
              <a:gd name="connsiteY2" fmla="*/ 5619750 h 5619750"/>
              <a:gd name="connsiteX3" fmla="*/ 0 w 2121966"/>
              <a:gd name="connsiteY3" fmla="*/ 5619750 h 561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966" h="5619750">
                <a:moveTo>
                  <a:pt x="0" y="0"/>
                </a:moveTo>
                <a:lnTo>
                  <a:pt x="2121966" y="0"/>
                </a:lnTo>
                <a:lnTo>
                  <a:pt x="2121966" y="5619750"/>
                </a:lnTo>
                <a:lnTo>
                  <a:pt x="0" y="5619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5035017" y="1843314"/>
            <a:ext cx="2121966" cy="4309836"/>
            <a:chOff x="5035017" y="1843314"/>
            <a:chExt cx="2121966" cy="4309836"/>
          </a:xfrm>
          <a:gradFill>
            <a:gsLst>
              <a:gs pos="96000">
                <a:schemeClr val="accent1">
                  <a:lumMod val="75000"/>
                </a:schemeClr>
              </a:gs>
              <a:gs pos="11000">
                <a:schemeClr val="accent1"/>
              </a:gs>
            </a:gsLst>
            <a:lin ang="5400000" scaled="1"/>
          </a:gradFill>
        </p:grpSpPr>
        <p:sp>
          <p:nvSpPr>
            <p:cNvPr id="5" name="Rectangle 4"/>
            <p:cNvSpPr/>
            <p:nvPr userDrawn="1"/>
          </p:nvSpPr>
          <p:spPr>
            <a:xfrm>
              <a:off x="5035017" y="1843314"/>
              <a:ext cx="2121966" cy="19967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035017" y="4086816"/>
              <a:ext cx="2121966" cy="20663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2669909" y="266700"/>
            <a:ext cx="6852182" cy="1329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7"/>
          <a:stretch/>
        </p:blipFill>
        <p:spPr>
          <a:xfrm>
            <a:off x="-38101" y="578501"/>
            <a:ext cx="5932205" cy="6141613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028700"/>
            <a:ext cx="4019550" cy="446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r="24717" b="15694"/>
          <a:stretch/>
        </p:blipFill>
        <p:spPr>
          <a:xfrm>
            <a:off x="9235880" y="1524094"/>
            <a:ext cx="2081634" cy="3309163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9401175" y="2009774"/>
            <a:ext cx="1762125" cy="282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r="24717" b="15694"/>
          <a:stretch/>
        </p:blipFill>
        <p:spPr>
          <a:xfrm>
            <a:off x="7383753" y="919862"/>
            <a:ext cx="2461727" cy="3913395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70976" y="1499488"/>
            <a:ext cx="2094168" cy="3334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865688" y="2182814"/>
            <a:ext cx="1677987" cy="234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70664" y="2182814"/>
            <a:ext cx="1677987" cy="2341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067050" y="1943100"/>
            <a:ext cx="2019300" cy="279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"/>
          <a:stretch/>
        </p:blipFill>
        <p:spPr>
          <a:xfrm>
            <a:off x="2293257" y="1824771"/>
            <a:ext cx="7605486" cy="4407958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97263" y="2148841"/>
            <a:ext cx="5059997" cy="31775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81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34941" y="1755775"/>
            <a:ext cx="5410200" cy="3396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867900" cy="6858000"/>
          </a:xfrm>
          <a:custGeom>
            <a:avLst/>
            <a:gdLst>
              <a:gd name="connsiteX0" fmla="*/ 0 w 9867900"/>
              <a:gd name="connsiteY0" fmla="*/ 0 h 6858000"/>
              <a:gd name="connsiteX1" fmla="*/ 819150 w 9867900"/>
              <a:gd name="connsiteY1" fmla="*/ 0 h 6858000"/>
              <a:gd name="connsiteX2" fmla="*/ 3429000 w 9867900"/>
              <a:gd name="connsiteY2" fmla="*/ 2779722 h 6858000"/>
              <a:gd name="connsiteX3" fmla="*/ 6038850 w 9867900"/>
              <a:gd name="connsiteY3" fmla="*/ 0 h 6858000"/>
              <a:gd name="connsiteX4" fmla="*/ 9867900 w 9867900"/>
              <a:gd name="connsiteY4" fmla="*/ 0 h 6858000"/>
              <a:gd name="connsiteX5" fmla="*/ 3429000 w 9867900"/>
              <a:gd name="connsiteY5" fmla="*/ 6858000 h 6858000"/>
              <a:gd name="connsiteX6" fmla="*/ 0 w 9867900"/>
              <a:gd name="connsiteY6" fmla="*/ 32058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67900" h="6858000">
                <a:moveTo>
                  <a:pt x="0" y="0"/>
                </a:moveTo>
                <a:lnTo>
                  <a:pt x="819150" y="0"/>
                </a:lnTo>
                <a:lnTo>
                  <a:pt x="3429000" y="2779722"/>
                </a:lnTo>
                <a:lnTo>
                  <a:pt x="6038850" y="0"/>
                </a:lnTo>
                <a:lnTo>
                  <a:pt x="9867900" y="0"/>
                </a:lnTo>
                <a:lnTo>
                  <a:pt x="3429000" y="6858000"/>
                </a:lnTo>
                <a:lnTo>
                  <a:pt x="0" y="320581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23771" y="0"/>
            <a:ext cx="886822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6378870" y="0"/>
            <a:ext cx="5813131" cy="6858000"/>
          </a:xfrm>
          <a:custGeom>
            <a:avLst/>
            <a:gdLst>
              <a:gd name="connsiteX0" fmla="*/ 2233748 w 5813131"/>
              <a:gd name="connsiteY0" fmla="*/ 0 h 6858000"/>
              <a:gd name="connsiteX1" fmla="*/ 5813131 w 5813131"/>
              <a:gd name="connsiteY1" fmla="*/ 0 h 6858000"/>
              <a:gd name="connsiteX2" fmla="*/ 5813131 w 5813131"/>
              <a:gd name="connsiteY2" fmla="*/ 6493614 h 6858000"/>
              <a:gd name="connsiteX3" fmla="*/ 5485978 w 5813131"/>
              <a:gd name="connsiteY3" fmla="*/ 6858000 h 6858000"/>
              <a:gd name="connsiteX4" fmla="*/ 3923494 w 5813131"/>
              <a:gd name="connsiteY4" fmla="*/ 6858000 h 6858000"/>
              <a:gd name="connsiteX5" fmla="*/ 0 w 5813131"/>
              <a:gd name="connsiteY5" fmla="*/ 24879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3131" h="6858000">
                <a:moveTo>
                  <a:pt x="2233748" y="0"/>
                </a:moveTo>
                <a:lnTo>
                  <a:pt x="5813131" y="0"/>
                </a:lnTo>
                <a:lnTo>
                  <a:pt x="5813131" y="6493614"/>
                </a:lnTo>
                <a:lnTo>
                  <a:pt x="5485978" y="6858000"/>
                </a:lnTo>
                <a:lnTo>
                  <a:pt x="3923494" y="6858000"/>
                </a:lnTo>
                <a:lnTo>
                  <a:pt x="0" y="24879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419510" y="-316499"/>
            <a:ext cx="6515441" cy="7490998"/>
          </a:xfrm>
          <a:custGeom>
            <a:avLst/>
            <a:gdLst>
              <a:gd name="connsiteX0" fmla="*/ 2481322 w 5772491"/>
              <a:gd name="connsiteY0" fmla="*/ 0 h 6636806"/>
              <a:gd name="connsiteX1" fmla="*/ 5772491 w 5772491"/>
              <a:gd name="connsiteY1" fmla="*/ 0 h 6636806"/>
              <a:gd name="connsiteX2" fmla="*/ 5772491 w 5772491"/>
              <a:gd name="connsiteY2" fmla="*/ 5019797 h 6636806"/>
              <a:gd name="connsiteX3" fmla="*/ 4155482 w 5772491"/>
              <a:gd name="connsiteY3" fmla="*/ 6636806 h 6636806"/>
              <a:gd name="connsiteX4" fmla="*/ 0 w 5772491"/>
              <a:gd name="connsiteY4" fmla="*/ 2481323 h 663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491" h="6636806">
                <a:moveTo>
                  <a:pt x="2481322" y="0"/>
                </a:moveTo>
                <a:lnTo>
                  <a:pt x="5772491" y="0"/>
                </a:lnTo>
                <a:lnTo>
                  <a:pt x="5772491" y="5019797"/>
                </a:lnTo>
                <a:lnTo>
                  <a:pt x="4155482" y="6636806"/>
                </a:lnTo>
                <a:lnTo>
                  <a:pt x="0" y="24813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Freeform: Shape 18"/>
          <p:cNvSpPr/>
          <p:nvPr userDrawn="1"/>
        </p:nvSpPr>
        <p:spPr>
          <a:xfrm>
            <a:off x="6340471" y="-225674"/>
            <a:ext cx="6651630" cy="7309348"/>
          </a:xfrm>
          <a:custGeom>
            <a:avLst/>
            <a:gdLst>
              <a:gd name="connsiteX0" fmla="*/ 2282206 w 6651630"/>
              <a:gd name="connsiteY0" fmla="*/ 0 h 7309348"/>
              <a:gd name="connsiteX1" fmla="*/ 6651630 w 6651630"/>
              <a:gd name="connsiteY1" fmla="*/ 0 h 7309348"/>
              <a:gd name="connsiteX2" fmla="*/ 6651630 w 6651630"/>
              <a:gd name="connsiteY2" fmla="*/ 5992845 h 7309348"/>
              <a:gd name="connsiteX3" fmla="*/ 5544436 w 6651630"/>
              <a:gd name="connsiteY3" fmla="*/ 7309348 h 7309348"/>
              <a:gd name="connsiteX4" fmla="*/ 3865036 w 6651630"/>
              <a:gd name="connsiteY4" fmla="*/ 7309348 h 7309348"/>
              <a:gd name="connsiteX5" fmla="*/ 0 w 6651630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51630" h="7309348">
                <a:moveTo>
                  <a:pt x="2282206" y="0"/>
                </a:moveTo>
                <a:lnTo>
                  <a:pt x="6651630" y="0"/>
                </a:lnTo>
                <a:lnTo>
                  <a:pt x="6651630" y="5992845"/>
                </a:lnTo>
                <a:lnTo>
                  <a:pt x="5544436" y="7309348"/>
                </a:lnTo>
                <a:lnTo>
                  <a:pt x="3865036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/>
          <p:cNvSpPr/>
          <p:nvPr userDrawn="1"/>
        </p:nvSpPr>
        <p:spPr>
          <a:xfrm>
            <a:off x="6292547" y="-225674"/>
            <a:ext cx="6747179" cy="7309348"/>
          </a:xfrm>
          <a:custGeom>
            <a:avLst/>
            <a:gdLst>
              <a:gd name="connsiteX0" fmla="*/ 2034571 w 6747179"/>
              <a:gd name="connsiteY0" fmla="*/ 0 h 7309348"/>
              <a:gd name="connsiteX1" fmla="*/ 6747179 w 6747179"/>
              <a:gd name="connsiteY1" fmla="*/ 0 h 7309348"/>
              <a:gd name="connsiteX2" fmla="*/ 6747179 w 6747179"/>
              <a:gd name="connsiteY2" fmla="*/ 6264528 h 7309348"/>
              <a:gd name="connsiteX3" fmla="*/ 5963819 w 6747179"/>
              <a:gd name="connsiteY3" fmla="*/ 7309348 h 7309348"/>
              <a:gd name="connsiteX4" fmla="*/ 3445652 w 6747179"/>
              <a:gd name="connsiteY4" fmla="*/ 7309348 h 7309348"/>
              <a:gd name="connsiteX5" fmla="*/ 0 w 6747179"/>
              <a:gd name="connsiteY5" fmla="*/ 2713646 h 730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7179" h="7309348">
                <a:moveTo>
                  <a:pt x="2034571" y="0"/>
                </a:moveTo>
                <a:lnTo>
                  <a:pt x="6747179" y="0"/>
                </a:lnTo>
                <a:lnTo>
                  <a:pt x="6747179" y="6264528"/>
                </a:lnTo>
                <a:lnTo>
                  <a:pt x="5963819" y="7309348"/>
                </a:lnTo>
                <a:lnTo>
                  <a:pt x="3445652" y="7309348"/>
                </a:lnTo>
                <a:lnTo>
                  <a:pt x="0" y="2713646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9" grpId="0" animBg="1"/>
      <p:bldP spid="1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1"/>
          </p:nvPr>
        </p:nvSpPr>
        <p:spPr>
          <a:xfrm>
            <a:off x="4103536" y="2752010"/>
            <a:ext cx="4553154" cy="4553154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0"/>
          </p:nvPr>
        </p:nvSpPr>
        <p:spPr>
          <a:xfrm>
            <a:off x="6728745" y="-1014361"/>
            <a:ext cx="6601641" cy="6601641"/>
          </a:xfrm>
          <a:custGeom>
            <a:avLst/>
            <a:gdLst>
              <a:gd name="connsiteX0" fmla="*/ 3300821 w 6601641"/>
              <a:gd name="connsiteY0" fmla="*/ 0 h 6601641"/>
              <a:gd name="connsiteX1" fmla="*/ 6601641 w 6601641"/>
              <a:gd name="connsiteY1" fmla="*/ 3300821 h 6601641"/>
              <a:gd name="connsiteX2" fmla="*/ 3300821 w 6601641"/>
              <a:gd name="connsiteY2" fmla="*/ 6601641 h 6601641"/>
              <a:gd name="connsiteX3" fmla="*/ 0 w 6601641"/>
              <a:gd name="connsiteY3" fmla="*/ 3300821 h 660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1641" h="6601641">
                <a:moveTo>
                  <a:pt x="3300821" y="0"/>
                </a:moveTo>
                <a:lnTo>
                  <a:pt x="6601641" y="3300821"/>
                </a:lnTo>
                <a:lnTo>
                  <a:pt x="3300821" y="6601641"/>
                </a:lnTo>
                <a:lnTo>
                  <a:pt x="0" y="33008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Grp="1"/>
          </p:cNvSpPr>
          <p:nvPr>
            <p:ph type="pic" sz="quarter" idx="10"/>
          </p:nvPr>
        </p:nvSpPr>
        <p:spPr>
          <a:xfrm>
            <a:off x="2095501" y="-571499"/>
            <a:ext cx="8001000" cy="8001000"/>
          </a:xfrm>
          <a:custGeom>
            <a:avLst/>
            <a:gdLst>
              <a:gd name="connsiteX0" fmla="*/ 3300821 w 6601641"/>
              <a:gd name="connsiteY0" fmla="*/ 0 h 6601641"/>
              <a:gd name="connsiteX1" fmla="*/ 6601641 w 6601641"/>
              <a:gd name="connsiteY1" fmla="*/ 3300821 h 6601641"/>
              <a:gd name="connsiteX2" fmla="*/ 3300821 w 6601641"/>
              <a:gd name="connsiteY2" fmla="*/ 6601641 h 6601641"/>
              <a:gd name="connsiteX3" fmla="*/ 0 w 6601641"/>
              <a:gd name="connsiteY3" fmla="*/ 3300821 h 660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1641" h="6601641">
                <a:moveTo>
                  <a:pt x="3300821" y="0"/>
                </a:moveTo>
                <a:lnTo>
                  <a:pt x="6601641" y="3300821"/>
                </a:lnTo>
                <a:lnTo>
                  <a:pt x="3300821" y="6601641"/>
                </a:lnTo>
                <a:lnTo>
                  <a:pt x="0" y="330082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1"/>
          </p:nvPr>
        </p:nvSpPr>
        <p:spPr>
          <a:xfrm>
            <a:off x="4371761" y="1704761"/>
            <a:ext cx="3448479" cy="3448479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6" name="Freeform 5"/>
          <p:cNvSpPr>
            <a:spLocks noGrp="1"/>
          </p:cNvSpPr>
          <p:nvPr>
            <p:ph type="pic" sz="quarter" idx="12"/>
          </p:nvPr>
        </p:nvSpPr>
        <p:spPr>
          <a:xfrm>
            <a:off x="8053440" y="2051624"/>
            <a:ext cx="2754753" cy="2754753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3"/>
          </p:nvPr>
        </p:nvSpPr>
        <p:spPr>
          <a:xfrm>
            <a:off x="1383808" y="2051624"/>
            <a:ext cx="2754753" cy="2754753"/>
          </a:xfrm>
          <a:custGeom>
            <a:avLst/>
            <a:gdLst>
              <a:gd name="connsiteX0" fmla="*/ 2276577 w 4553154"/>
              <a:gd name="connsiteY0" fmla="*/ 0 h 4553154"/>
              <a:gd name="connsiteX1" fmla="*/ 4553154 w 4553154"/>
              <a:gd name="connsiteY1" fmla="*/ 2276577 h 4553154"/>
              <a:gd name="connsiteX2" fmla="*/ 2276577 w 4553154"/>
              <a:gd name="connsiteY2" fmla="*/ 4553154 h 4553154"/>
              <a:gd name="connsiteX3" fmla="*/ 0 w 4553154"/>
              <a:gd name="connsiteY3" fmla="*/ 2276577 h 45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3154" h="4553154">
                <a:moveTo>
                  <a:pt x="2276577" y="0"/>
                </a:moveTo>
                <a:lnTo>
                  <a:pt x="4553154" y="2276577"/>
                </a:lnTo>
                <a:lnTo>
                  <a:pt x="2276577" y="4553154"/>
                </a:lnTo>
                <a:lnTo>
                  <a:pt x="0" y="22765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5050" y="0"/>
            <a:ext cx="6076950" cy="6858000"/>
          </a:xfrm>
          <a:custGeom>
            <a:avLst/>
            <a:gdLst>
              <a:gd name="connsiteX0" fmla="*/ 0 w 6076950"/>
              <a:gd name="connsiteY0" fmla="*/ 0 h 6858000"/>
              <a:gd name="connsiteX1" fmla="*/ 6076950 w 6076950"/>
              <a:gd name="connsiteY1" fmla="*/ 0 h 6858000"/>
              <a:gd name="connsiteX2" fmla="*/ 6076950 w 6076950"/>
              <a:gd name="connsiteY2" fmla="*/ 6858000 h 6858000"/>
              <a:gd name="connsiteX3" fmla="*/ 0 w 60769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950" h="6858000">
                <a:moveTo>
                  <a:pt x="0" y="0"/>
                </a:moveTo>
                <a:lnTo>
                  <a:pt x="6076950" y="0"/>
                </a:lnTo>
                <a:lnTo>
                  <a:pt x="60769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570021" y="6447356"/>
            <a:ext cx="621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bg1">
                    <a:lumMod val="75000"/>
                  </a:schemeClr>
                </a:solidFill>
                <a:latin typeface="Montserrat" panose="00000500000000000000" pitchFamily="50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‹#›</a:t>
            </a:fld>
            <a:endParaRPr lang="id-ID" sz="1400" b="0" i="0" dirty="0">
              <a:solidFill>
                <a:schemeClr val="bg1">
                  <a:lumMod val="75000"/>
                </a:schemeClr>
              </a:solidFill>
              <a:latin typeface="Montserrat" panose="00000500000000000000" pitchFamily="50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649075" y="6728239"/>
            <a:ext cx="5429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1F289B-969D-4883-919A-75DE0892858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6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49" r:id="rId3"/>
    <p:sldLayoutId id="2147483650" r:id="rId4"/>
    <p:sldLayoutId id="2147483659" r:id="rId5"/>
    <p:sldLayoutId id="2147483652" r:id="rId6"/>
    <p:sldLayoutId id="2147483653" r:id="rId7"/>
    <p:sldLayoutId id="2147483654" r:id="rId8"/>
    <p:sldLayoutId id="2147483672" r:id="rId9"/>
    <p:sldLayoutId id="2147483677" r:id="rId10"/>
    <p:sldLayoutId id="2147483673" r:id="rId11"/>
    <p:sldLayoutId id="2147483676" r:id="rId12"/>
    <p:sldLayoutId id="2147483661" r:id="rId13"/>
    <p:sldLayoutId id="2147483663" r:id="rId14"/>
    <p:sldLayoutId id="2147483662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4" r:id="rId21"/>
    <p:sldLayoutId id="2147483675" r:id="rId22"/>
    <p:sldLayoutId id="2147483655" r:id="rId23"/>
    <p:sldLayoutId id="2147483660" r:id="rId24"/>
    <p:sldLayoutId id="2147483664" r:id="rId25"/>
    <p:sldLayoutId id="2147483665" r:id="rId26"/>
    <p:sldLayoutId id="2147483656" r:id="rId27"/>
    <p:sldLayoutId id="2147483657" r:id="rId28"/>
    <p:sldLayoutId id="214748366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All metrics have two elements:  all students and underrepresented students. </a:t>
            </a: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Underrepresented students =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Low income (as determined by free &amp; reduced lunch eligibility)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Racial/Ethnic minority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METRICS</a:t>
            </a: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D90DD65-33A0-49B4-A560-3CC3F4D2F703}"/>
              </a:ext>
            </a:extLst>
          </p:cNvPr>
          <p:cNvSpPr txBox="1"/>
          <p:nvPr/>
        </p:nvSpPr>
        <p:spPr>
          <a:xfrm>
            <a:off x="843380" y="2772649"/>
            <a:ext cx="441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METRIC: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ACCESS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476A72-9181-457C-824C-79FE2C2C7F0F}"/>
              </a:ext>
            </a:extLst>
          </p:cNvPr>
          <p:cNvSpPr txBox="1"/>
          <p:nvPr/>
        </p:nvSpPr>
        <p:spPr>
          <a:xfrm>
            <a:off x="843380" y="3663724"/>
            <a:ext cx="851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METRIC: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TIMELY COMPLETION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A2EC48-7D22-42BC-A9B9-FBFAC328E653}"/>
              </a:ext>
            </a:extLst>
          </p:cNvPr>
          <p:cNvSpPr txBox="1"/>
          <p:nvPr/>
        </p:nvSpPr>
        <p:spPr>
          <a:xfrm>
            <a:off x="843380" y="4663276"/>
            <a:ext cx="8510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METRIC: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HIGH YIELD GRADUATES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EB0F09-D8C2-4B48-B9AC-BFB88B09F2F2}"/>
              </a:ext>
            </a:extLst>
          </p:cNvPr>
          <p:cNvSpPr txBox="1"/>
          <p:nvPr/>
        </p:nvSpPr>
        <p:spPr>
          <a:xfrm>
            <a:off x="5340096" y="2660291"/>
            <a:ext cx="5623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HS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Within 3 years of HS graduation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9F3D3-668B-4B9E-A6AE-3A63501E9569}"/>
              </a:ext>
            </a:extLst>
          </p:cNvPr>
          <p:cNvSpPr txBox="1"/>
          <p:nvPr/>
        </p:nvSpPr>
        <p:spPr>
          <a:xfrm>
            <a:off x="8427719" y="3694501"/>
            <a:ext cx="364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Graduation/Transfer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150% of time of entering cohort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2D67E3-C67B-4DC8-A6BC-6BA773E3B4F6}"/>
              </a:ext>
            </a:extLst>
          </p:cNvPr>
          <p:cNvSpPr txBox="1"/>
          <p:nvPr/>
        </p:nvSpPr>
        <p:spPr>
          <a:xfrm>
            <a:off x="9354312" y="4724668"/>
            <a:ext cx="2566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Graduates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4 and 5-Star Jobs</a:t>
            </a:r>
          </a:p>
        </p:txBody>
      </p:sp>
    </p:spTree>
    <p:extLst>
      <p:ext uri="{BB962C8B-B14F-4D97-AF65-F5344CB8AC3E}">
        <p14:creationId xmlns:p14="http://schemas.microsoft.com/office/powerpoint/2010/main" val="29542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ACCESS 1A:  All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ACCESS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pic>
        <p:nvPicPr>
          <p:cNvPr id="1026" name="Picture 2" descr="C:\Users\beckie.hermansen\AppData\Local\Microsoft\Windows\INetCache\Content.MSO\3FE3AFC7.tmp">
            <a:extLst>
              <a:ext uri="{FF2B5EF4-FFF2-40B4-BE49-F238E27FC236}">
                <a16:creationId xmlns:a16="http://schemas.microsoft.com/office/drawing/2014/main" id="{FC99E44F-76A9-48F4-9BDC-F5A2AF7F0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1941652"/>
            <a:ext cx="6777228" cy="375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124825" y="2320118"/>
            <a:ext cx="3524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3.48% share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47 students per year to reach 1,677 HS graduates enrolled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124825" y="4028342"/>
            <a:ext cx="369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3.60%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share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55 or more students per year to reach 1,803 HS graduates enrolled</a:t>
            </a:r>
          </a:p>
        </p:txBody>
      </p:sp>
    </p:spTree>
    <p:extLst>
      <p:ext uri="{BB962C8B-B14F-4D97-AF65-F5344CB8AC3E}">
        <p14:creationId xmlns:p14="http://schemas.microsoft.com/office/powerpoint/2010/main" val="34525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ACCESS 1B:  Underrepresented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ACCESS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124825" y="2320118"/>
            <a:ext cx="352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5.77% share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27 students per year to reach 586 HS graduates enrolled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124825" y="4028342"/>
            <a:ext cx="369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6.32%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share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35 or more students per year to reach 747 HS graduates enrolled</a:t>
            </a:r>
          </a:p>
        </p:txBody>
      </p:sp>
      <p:pic>
        <p:nvPicPr>
          <p:cNvPr id="2050" name="Picture 2" descr="C:\Users\beckie.hermansen\AppData\Local\Microsoft\Windows\INetCache\Content.MSO\551BF46D.tmp">
            <a:extLst>
              <a:ext uri="{FF2B5EF4-FFF2-40B4-BE49-F238E27FC236}">
                <a16:creationId xmlns:a16="http://schemas.microsoft.com/office/drawing/2014/main" id="{C11552AC-EAAF-4E45-B2B8-6B3CB00A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1915589"/>
            <a:ext cx="7147780" cy="390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TIMELY COMPLETION 2A:  All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TIMELY COMPLETION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124825" y="2320118"/>
            <a:ext cx="352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63.76% completion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 -4 students per year to reach 1,119 completers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124825" y="4028342"/>
            <a:ext cx="3695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73.3%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completion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20 or more students per year to reach 1,287 completers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3240025-BB61-4E8B-A7EC-0ED5FEBE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8" y="2033985"/>
            <a:ext cx="7313737" cy="372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TIMELY COMPLETION 2B:  Underrepresented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TIMELY COMPLETION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390001" y="2402578"/>
            <a:ext cx="352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58.5% completion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5 students per year to reach 172 completers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677655" y="4028342"/>
            <a:ext cx="314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70.2%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completion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10 or more students per year to reach 210 completers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54330C-052B-4E70-8E1C-96EDE432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6" y="2033984"/>
            <a:ext cx="7358146" cy="389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HIGH YIELD GRADUATES 3A:  All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HIGH YIELD GRADUATES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124825" y="2320118"/>
            <a:ext cx="352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34% of graduates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 50 graduates per year to reach 578 high yield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124825" y="4028342"/>
            <a:ext cx="3695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38.0%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of graduates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60 or more students to reach 649 high yield graduates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336BED-01AA-4EB5-AD42-72260F7C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8" y="2112385"/>
            <a:ext cx="7122013" cy="31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3380" y="1215218"/>
            <a:ext cx="1012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HIGH YIELD GRADUATES 3B:  Underrepresented Students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505" y="211785"/>
            <a:ext cx="1096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ATTAINMENT METRIC: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HIGH YIELD GRADUATES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3109B9F-A8BF-4771-8D74-4013E083A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9496B-0B4A-4503-9DD7-9294891F9356}"/>
              </a:ext>
            </a:extLst>
          </p:cNvPr>
          <p:cNvSpPr txBox="1"/>
          <p:nvPr/>
        </p:nvSpPr>
        <p:spPr>
          <a:xfrm>
            <a:off x="8390001" y="2402578"/>
            <a:ext cx="3524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USHE GOAL: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34.0% of graduates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28 students per year to reach 422 high yield graduates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F13D6-202E-4250-8C9B-0916714FB55B}"/>
              </a:ext>
            </a:extLst>
          </p:cNvPr>
          <p:cNvSpPr txBox="1"/>
          <p:nvPr/>
        </p:nvSpPr>
        <p:spPr>
          <a:xfrm>
            <a:off x="8677655" y="4028342"/>
            <a:ext cx="314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SNOW COLLEGE GOAL:  38%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completion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</a:b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Adds 35 or more students per year to reach 474 high yield graduates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A7E7E43-67DC-453A-9C35-03A92C5F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" y="2033984"/>
            <a:ext cx="7460510" cy="37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478155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70000"/>
                </a:schemeClr>
              </a:gs>
              <a:gs pos="92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8900000">
            <a:off x="5826592" y="4512142"/>
            <a:ext cx="538816" cy="538816"/>
          </a:xfrm>
          <a:prstGeom prst="rect">
            <a:avLst/>
          </a:prstGeom>
          <a:solidFill>
            <a:schemeClr val="accent1"/>
          </a:solidFill>
          <a:ln w="165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8900000">
            <a:off x="5432904" y="3950182"/>
            <a:ext cx="1565646" cy="1710033"/>
          </a:xfrm>
          <a:prstGeom prst="rect">
            <a:avLst/>
          </a:prstGeom>
          <a:noFill/>
          <a:ln w="165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1579" y="1765161"/>
            <a:ext cx="7962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Questions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98F360-B99C-4EA5-B047-0A40CCED3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588"/>
            <a:ext cx="12192000" cy="6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03A54-5D27-45BD-8CB6-3A3ED7229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1"/>
          <a:stretch/>
        </p:blipFill>
        <p:spPr>
          <a:xfrm>
            <a:off x="5110989" y="4012507"/>
            <a:ext cx="2209475" cy="16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9B9B9B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002060"/>
      </a:accent2>
      <a:accent3>
        <a:srgbClr val="59595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411FE64D55F4D97F63395525C7733" ma:contentTypeVersion="4" ma:contentTypeDescription="Create a new document." ma:contentTypeScope="" ma:versionID="edd618a8fe973ec5ba1a503d0748a957">
  <xsd:schema xmlns:xsd="http://www.w3.org/2001/XMLSchema" xmlns:xs="http://www.w3.org/2001/XMLSchema" xmlns:p="http://schemas.microsoft.com/office/2006/metadata/properties" xmlns:ns2="0d44fb44-411e-40d3-bce8-7d247c88e478" targetNamespace="http://schemas.microsoft.com/office/2006/metadata/properties" ma:root="true" ma:fieldsID="426f10ba6667feafe5f58345461a22b3" ns2:_="">
    <xsd:import namespace="0d44fb44-411e-40d3-bce8-7d247c88e4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4fb44-411e-40d3-bce8-7d247c88e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3DDCA-E2D1-489B-8778-C7DA714F8BA0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d44fb44-411e-40d3-bce8-7d247c88e4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1047BF-3FCD-4A41-9DF5-93227B3708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98FAB-EF15-44AB-8035-971912656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4fb44-411e-40d3-bce8-7d247c88e4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370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 Larsen</dc:creator>
  <cp:lastModifiedBy>Beckie Hermansen</cp:lastModifiedBy>
  <cp:revision>477</cp:revision>
  <cp:lastPrinted>2021-04-22T15:02:27Z</cp:lastPrinted>
  <dcterms:created xsi:type="dcterms:W3CDTF">2016-10-21T02:30:04Z</dcterms:created>
  <dcterms:modified xsi:type="dcterms:W3CDTF">2021-09-10T02:04:01Z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0x010100071411FE64D55F4D97F63395525C7733</vt:lpwstr>
  </property>
</Properties>
</file>