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6" d="100"/>
          <a:sy n="136" d="100"/>
        </p:scale>
        <p:origin x="-15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2E1EF-AA12-184F-A60C-DD634E22D76F}" type="datetimeFigureOut">
              <a:rPr lang="en-US" smtClean="0"/>
              <a:t>7/1/15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BED5A-EA37-C84A-A164-9D3CFECED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050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2E1EF-AA12-184F-A60C-DD634E22D76F}" type="datetimeFigureOut">
              <a:rPr lang="en-US" smtClean="0"/>
              <a:t>7/1/15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BED5A-EA37-C84A-A164-9D3CFECED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26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2E1EF-AA12-184F-A60C-DD634E22D76F}" type="datetimeFigureOut">
              <a:rPr lang="en-US" smtClean="0"/>
              <a:t>7/1/15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BED5A-EA37-C84A-A164-9D3CFECED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077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2E1EF-AA12-184F-A60C-DD634E22D76F}" type="datetimeFigureOut">
              <a:rPr lang="en-US" smtClean="0"/>
              <a:t>7/1/15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BED5A-EA37-C84A-A164-9D3CFECED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243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2E1EF-AA12-184F-A60C-DD634E22D76F}" type="datetimeFigureOut">
              <a:rPr lang="en-US" smtClean="0"/>
              <a:t>7/1/15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BED5A-EA37-C84A-A164-9D3CFECED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448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2E1EF-AA12-184F-A60C-DD634E22D76F}" type="datetimeFigureOut">
              <a:rPr lang="en-US" smtClean="0"/>
              <a:t>7/1/15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BED5A-EA37-C84A-A164-9D3CFECED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016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2E1EF-AA12-184F-A60C-DD634E22D76F}" type="datetimeFigureOut">
              <a:rPr lang="en-US" smtClean="0"/>
              <a:t>7/1/15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BED5A-EA37-C84A-A164-9D3CFECED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308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2E1EF-AA12-184F-A60C-DD634E22D76F}" type="datetimeFigureOut">
              <a:rPr lang="en-US" smtClean="0"/>
              <a:t>7/1/15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BED5A-EA37-C84A-A164-9D3CFECED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932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2E1EF-AA12-184F-A60C-DD634E22D76F}" type="datetimeFigureOut">
              <a:rPr lang="en-US" smtClean="0"/>
              <a:t>7/1/15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BED5A-EA37-C84A-A164-9D3CFECED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401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2E1EF-AA12-184F-A60C-DD634E22D76F}" type="datetimeFigureOut">
              <a:rPr lang="en-US" smtClean="0"/>
              <a:t>7/1/15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BED5A-EA37-C84A-A164-9D3CFECED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900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2E1EF-AA12-184F-A60C-DD634E22D76F}" type="datetimeFigureOut">
              <a:rPr lang="en-US" smtClean="0"/>
              <a:t>7/1/15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BED5A-EA37-C84A-A164-9D3CFECED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693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2E1EF-AA12-184F-A60C-DD634E22D76F}" type="datetimeFigureOut">
              <a:rPr lang="en-US" smtClean="0"/>
              <a:t>7/1/15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BED5A-EA37-C84A-A164-9D3CFECED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725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utumnDragonfly2014.jpeg"/>
          <p:cNvPicPr>
            <a:picLocks noChangeAspect="1"/>
          </p:cNvPicPr>
          <p:nvPr/>
        </p:nvPicPr>
        <p:blipFill>
          <a:blip r:embed="rId2">
            <a:alphaModFix/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8022" y="4743986"/>
            <a:ext cx="7648675" cy="107257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pple Chancery"/>
                <a:cs typeface="Apple Chancery"/>
              </a:rPr>
              <a:t>A life that touches others goes on forever…</a:t>
            </a:r>
            <a:endParaRPr lang="en-US" dirty="0">
              <a:solidFill>
                <a:schemeClr val="bg1"/>
              </a:solidFill>
              <a:latin typeface="Apple Chancery"/>
              <a:cs typeface="Apple Chancery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776979" y="1048901"/>
            <a:ext cx="7648675" cy="107257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8600" b="1" dirty="0" smtClean="0">
                <a:solidFill>
                  <a:schemeClr val="bg1"/>
                </a:solidFill>
                <a:latin typeface="Snell Roundhand"/>
                <a:cs typeface="Snell Roundhand"/>
              </a:rPr>
              <a:t>In Memoriam</a:t>
            </a:r>
            <a:r>
              <a:rPr lang="en-US" dirty="0" smtClean="0">
                <a:solidFill>
                  <a:schemeClr val="bg1"/>
                </a:solidFill>
                <a:latin typeface="Apple Chancery"/>
                <a:cs typeface="Apple Chancery"/>
              </a:rPr>
              <a:t>…</a:t>
            </a:r>
            <a:endParaRPr lang="en-US" dirty="0">
              <a:solidFill>
                <a:schemeClr val="bg1"/>
              </a:solidFill>
              <a:latin typeface="Apple Chancery"/>
              <a:cs typeface="Apple Chancery"/>
            </a:endParaRPr>
          </a:p>
        </p:txBody>
      </p:sp>
    </p:spTree>
    <p:extLst>
      <p:ext uri="{BB962C8B-B14F-4D97-AF65-F5344CB8AC3E}">
        <p14:creationId xmlns:p14="http://schemas.microsoft.com/office/powerpoint/2010/main" val="1341934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Snow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Lurlynn Potter</dc:creator>
  <cp:lastModifiedBy>Lurlynn Potter</cp:lastModifiedBy>
  <cp:revision>1</cp:revision>
  <dcterms:created xsi:type="dcterms:W3CDTF">2015-07-01T19:30:59Z</dcterms:created>
  <dcterms:modified xsi:type="dcterms:W3CDTF">2015-07-01T19:41:38Z</dcterms:modified>
</cp:coreProperties>
</file>