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s/slide205.xml" ContentType="application/vnd.openxmlformats-officedocument.presentationml.slide+xml"/>
  <Override PartName="/ppt/slideLayouts/slideLayout35.xml" ContentType="application/vnd.openxmlformats-officedocument.presentationml.slideLayout+xml"/>
  <Override PartName="/ppt/notesSlides/notesSlide31.xml" ContentType="application/vnd.openxmlformats-officedocument.presentationml.notesSlide+xml"/>
  <Override PartName="/ppt/slides/slide196.xml" ContentType="application/vnd.openxmlformats-officedocument.presentationml.slide+xml"/>
  <Override PartName="/ppt/notesSlides/notesSlide74.xml" ContentType="application/vnd.openxmlformats-officedocument.presentationml.notesSlide+xml"/>
  <Override PartName="/ppt/notesSlides/notesSlide179.xml" ContentType="application/vnd.openxmlformats-officedocument.presentationml.notesSlide+xml"/>
  <Override PartName="/ppt/notesSlides/notesSlide185.xml" ContentType="application/vnd.openxmlformats-officedocument.presentationml.notesSlide+xml"/>
  <Override PartName="/ppt/notesSlides/notesSlide174.xml" ContentType="application/vnd.openxmlformats-officedocument.presentationml.notesSlide+xml"/>
  <Override PartName="/ppt/slides/slide66.xml" ContentType="application/vnd.openxmlformats-officedocument.presentationml.slide+xml"/>
  <Override PartName="/ppt/slides/slide180.xml" ContentType="application/vnd.openxmlformats-officedocument.presentationml.slide+xml"/>
  <Override PartName="/ppt/notesSlides/notesSlide9.xml" ContentType="application/vnd.openxmlformats-officedocument.presentationml.notesSlide+xml"/>
  <Override PartName="/ppt/notesSlides/notesSlide198.xml" ContentType="application/vnd.openxmlformats-officedocument.presentationml.notesSlide+xml"/>
  <Override PartName="/ppt/slides/slide267.xml" ContentType="application/vnd.openxmlformats-officedocument.presentationml.slide+xml"/>
  <Override PartName="/ppt/notesSlides/notesSlide73.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slides/slide174.xml" ContentType="application/vnd.openxmlformats-officedocument.presentationml.slide+xml"/>
  <Override PartName="/ppt/slides/slide194.xml" ContentType="application/vnd.openxmlformats-officedocument.presentationml.slide+xml"/>
  <Override PartName="/ppt/slideLayouts/slideLayout21.xml" ContentType="application/vnd.openxmlformats-officedocument.presentationml.slideLayout+xml"/>
  <Override PartName="/ppt/slideLayouts/slideLayout86.xml" ContentType="application/vnd.openxmlformats-officedocument.presentationml.slideLayout+xml"/>
  <Override PartName="/ppt/slideLayouts/slideLayout114.xml" ContentType="application/vnd.openxmlformats-officedocument.presentationml.slideLayout+xml"/>
  <Override PartName="/ppt/slides/slide118.xml" ContentType="application/vnd.openxmlformats-officedocument.presentationml.slide+xml"/>
  <Override PartName="/ppt/notesSlides/notesSlide148.xml" ContentType="application/vnd.openxmlformats-officedocument.presentationml.notesSlide+xml"/>
  <Override PartName="/ppt/slideLayouts/slideLayout3.xml" ContentType="application/vnd.openxmlformats-officedocument.presentationml.slideLayout+xml"/>
  <Override PartName="/ppt/notesSlides/notesSlide182.xml" ContentType="application/vnd.openxmlformats-officedocument.presentationml.notesSlide+xml"/>
  <Override PartName="/ppt/slideLayouts/slideLayout24.xml" ContentType="application/vnd.openxmlformats-officedocument.presentationml.slideLayout+xml"/>
  <Override PartName="/ppt/slides/slide153.xml" ContentType="application/vnd.openxmlformats-officedocument.presentationml.slide+xml"/>
  <Override PartName="/ppt/slides/slide1.xml" ContentType="application/vnd.openxmlformats-officedocument.presentationml.slide+xml"/>
  <Override PartName="/ppt/tableStyles.xml" ContentType="application/vnd.openxmlformats-officedocument.presentationml.tableStyles+xml"/>
  <Override PartName="/ppt/diagrams/data1.xml" ContentType="application/vnd.openxmlformats-officedocument.drawingml.diagramData+xml"/>
  <Override PartName="/ppt/notesSlides/notesSlide71.xml" ContentType="application/vnd.openxmlformats-officedocument.presentationml.notesSlide+xml"/>
  <Override PartName="/ppt/slideLayouts/slideLayout69.xml" ContentType="application/vnd.openxmlformats-officedocument.presentationml.slideLayout+xml"/>
  <Override PartName="/ppt/notesSlides/notesSlide133.xml" ContentType="application/vnd.openxmlformats-officedocument.presentationml.notesSlide+xml"/>
  <Override PartName="/ppt/slides/slide94.xml" ContentType="application/vnd.openxmlformats-officedocument.presentationml.slide+xml"/>
  <Override PartName="/ppt/notesSlides/notesSlide122.xml" ContentType="application/vnd.openxmlformats-officedocument.presentationml.notesSlide+xml"/>
  <Override PartName="/ppt/slides/slide228.xml" ContentType="application/vnd.openxmlformats-officedocument.presentationml.slide+xml"/>
  <Override PartName="/ppt/notesSlides/notesSlide226.xml" ContentType="application/vnd.openxmlformats-officedocument.presentationml.notesSlide+xml"/>
  <Override PartName="/ppt/notesSlides/notesSlide42.xml" ContentType="application/vnd.openxmlformats-officedocument.presentationml.notesSlide+xml"/>
  <Override PartName="/ppt/notesSlides/notesSlide178.xml" ContentType="application/vnd.openxmlformats-officedocument.presentationml.notesSlide+xml"/>
  <Override PartName="/ppt/notesSlides/notesSlide113.xml" ContentType="application/vnd.openxmlformats-officedocument.presentationml.notesSlide+xml"/>
  <Override PartName="/ppt/notesSlides/notesSlide35.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197.xml" ContentType="application/vnd.openxmlformats-officedocument.presentationml.notesSlide+xml"/>
  <Override PartName="/ppt/notesSlides/notesSlide211.xml" ContentType="application/vnd.openxmlformats-officedocument.presentationml.notes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242.xml" ContentType="application/vnd.openxmlformats-officedocument.presentationml.slide+xml"/>
  <Override PartName="/ppt/notesSlides/notesSlide204.xml" ContentType="application/vnd.openxmlformats-officedocument.presentationml.notesSlide+xml"/>
  <Override PartName="/ppt/notesSlides/notesSlide125.xml" ContentType="application/vnd.openxmlformats-officedocument.presentationml.notesSlide+xml"/>
  <Override PartName="/ppt/notesSlides/notesSlide192.xml" ContentType="application/vnd.openxmlformats-officedocument.presentationml.notesSlide+xml"/>
  <Override PartName="/ppt/slides/slide37.xml" ContentType="application/vnd.openxmlformats-officedocument.presentationml.slide+xml"/>
  <Override PartName="/ppt/slides/slide104.xml" ContentType="application/vnd.openxmlformats-officedocument.presentationml.slide+xml"/>
  <Override PartName="/ppt/slides/slide10.xml" ContentType="application/vnd.openxmlformats-officedocument.presentationml.slide+xml"/>
  <Override PartName="/ppt/slides/slide148.xml" ContentType="application/vnd.openxmlformats-officedocument.presentationml.slide+xml"/>
  <Override PartName="/ppt/slides/slide33.xml" ContentType="application/vnd.openxmlformats-officedocument.presentationml.slide+xml"/>
  <Override PartName="/ppt/slideLayouts/slideLayout72.xml" ContentType="application/vnd.openxmlformats-officedocument.presentationml.slideLayout+xml"/>
  <Override PartName="/ppt/notesSlides/notesSlide45.xml" ContentType="application/vnd.openxmlformats-officedocument.presentationml.notesSlide+xml"/>
  <Override PartName="/ppt/notesSlides/notesSlide48.xml" ContentType="application/vnd.openxmlformats-officedocument.presentationml.notesSlide+xml"/>
  <Override PartName="/ppt/notesSlides/notesSlide142.xml" ContentType="application/vnd.openxmlformats-officedocument.presentationml.notesSlide+xml"/>
  <Override PartName="/ppt/slides/slide172.xml" ContentType="application/vnd.openxmlformats-officedocument.presentationml.slide+xml"/>
  <Override PartName="/ppt/notesSlides/notesSlide96.xml" ContentType="application/vnd.openxmlformats-officedocument.presentationml.notesSlide+xml"/>
  <Override PartName="/ppt/notesSlides/notesSlide222.xml" ContentType="application/vnd.openxmlformats-officedocument.presentationml.notesSlide+xml"/>
  <Override PartName="/ppt/slides/slide142.xml" ContentType="application/vnd.openxmlformats-officedocument.presentationml.slide+xml"/>
  <Override PartName="/ppt/slides/slide56.xml" ContentType="application/vnd.openxmlformats-officedocument.presentationml.slide+xml"/>
  <Override PartName="/ppt/slideMasters/slideMaster9.xml" ContentType="application/vnd.openxmlformats-officedocument.presentationml.slideMaster+xml"/>
  <Override PartName="/ppt/slides/slide154.xml" ContentType="application/vnd.openxmlformats-officedocument.presentationml.slide+xml"/>
  <Override PartName="/ppt/notesSlides/notesSlide173.xml" ContentType="application/vnd.openxmlformats-officedocument.presentationml.notesSlide+xml"/>
  <Override PartName="/ppt/notesSlides/notesSlide149.xml" ContentType="application/vnd.openxmlformats-officedocument.presentationml.notesSlide+xml"/>
  <Override PartName="/ppt/slides/slide175.xml" ContentType="application/vnd.openxmlformats-officedocument.presentationml.slide+xml"/>
  <Override PartName="/ppt/slides/slide53.xml" ContentType="application/vnd.openxmlformats-officedocument.presentationml.slide+xml"/>
  <Override PartName="/ppt/slides/slide76.xml" ContentType="application/vnd.openxmlformats-officedocument.presentationml.slide+xml"/>
  <Override PartName="/ppt/slides/slide163.xml" ContentType="application/vnd.openxmlformats-officedocument.presentationml.slide+xml"/>
  <Override PartName="/ppt/slides/slide195.xml" ContentType="application/vnd.openxmlformats-officedocument.presentationml.slide+xml"/>
  <Override PartName="/ppt/slides/slide252.xml" ContentType="application/vnd.openxmlformats-officedocument.presentationml.slide+xml"/>
  <Override PartName="/ppt/slides/slide55.xml" ContentType="application/vnd.openxmlformats-officedocument.presentationml.slide+xml"/>
  <Override PartName="/ppt/slideLayouts/slideLayout19.xml" ContentType="application/vnd.openxmlformats-officedocument.presentationml.slideLayout+xml"/>
  <Override PartName="/ppt/notesSlides/notesSlide47.xml" ContentType="application/vnd.openxmlformats-officedocument.presentationml.notesSlide+xml"/>
  <Override PartName="/ppt/slideLayouts/slideLayout119.xml" ContentType="application/vnd.openxmlformats-officedocument.presentationml.slideLayout+xml"/>
  <Override PartName="/ppt/slideLayouts/slideLayout27.xml" ContentType="application/vnd.openxmlformats-officedocument.presentationml.slideLayout+xml"/>
  <Override PartName="/ppt/slides/slide19.xml" ContentType="application/vnd.openxmlformats-officedocument.presentationml.slide+xml"/>
  <Override PartName="/ppt/notesSlides/notesSlide205.xml" ContentType="application/vnd.openxmlformats-officedocument.presentationml.notesSlide+xml"/>
  <Override PartName="/ppt/slideMasters/slideMaster4.xml" ContentType="application/vnd.openxmlformats-officedocument.presentationml.slideMaster+xml"/>
  <Override PartName="/ppt/slideLayouts/slideLayout30.xml" ContentType="application/vnd.openxmlformats-officedocument.presentationml.slideLayout+xml"/>
  <Override PartName="/ppt/slides/slide166.xml" ContentType="application/vnd.openxmlformats-officedocument.presentationml.slide+xml"/>
  <Override PartName="/ppt/notesSlides/notesSlide2.xml" ContentType="application/vnd.openxmlformats-officedocument.presentationml.notesSlide+xml"/>
  <Override PartName="/ppt/slides/slide155.xml" ContentType="application/vnd.openxmlformats-officedocument.presentationml.slide+xml"/>
  <Override PartName="/ppt/notesSlides/notesSlide53.xml" ContentType="application/vnd.openxmlformats-officedocument.presentationml.notesSlide+xml"/>
  <Override PartName="/ppt/slides/slide152.xml" ContentType="application/vnd.openxmlformats-officedocument.presentationml.slide+xml"/>
  <Override PartName="/ppt/notesSlides/notesSlide157.xml" ContentType="application/vnd.openxmlformats-officedocument.presentationml.notesSlide+xml"/>
  <Override PartName="/ppt/notesSlides/notesSlide218.xml" ContentType="application/vnd.openxmlformats-officedocument.presentationml.notesSlide+xml"/>
  <Override PartName="/ppt/theme/theme4.xml" ContentType="application/vnd.openxmlformats-officedocument.theme+xml"/>
  <Override PartName="/ppt/slides/slide80.xml" ContentType="application/vnd.openxmlformats-officedocument.presentationml.slide+xml"/>
  <Override PartName="/ppt/notesSlides/notesSlide25.xml" ContentType="application/vnd.openxmlformats-officedocument.presentationml.notesSlide+xml"/>
  <Override PartName="/ppt/slides/slide177.xml" ContentType="application/vnd.openxmlformats-officedocument.presentationml.slide+xml"/>
  <Override PartName="/ppt/slideLayouts/slideLayout66.xml" ContentType="application/vnd.openxmlformats-officedocument.presentationml.slideLayout+xml"/>
  <Override PartName="/ppt/notesSlides/notesSlide40.xml" ContentType="application/vnd.openxmlformats-officedocument.presentationml.notesSlide+xml"/>
  <Override PartName="/ppt/notesSlides/notesSlide135.xml" ContentType="application/vnd.openxmlformats-officedocument.presentationml.notesSlide+xml"/>
  <Override PartName="/ppt/slides/slide45.xml" ContentType="application/vnd.openxmlformats-officedocument.presentationml.slide+xml"/>
  <Override PartName="/ppt/slides/slide101.xml" ContentType="application/vnd.openxmlformats-officedocument.presentationml.slide+xml"/>
  <Override PartName="/ppt/slides/slide137.xml" ContentType="application/vnd.openxmlformats-officedocument.presentationml.slide+xml"/>
  <Override PartName="/ppt/slides/slide165.xml" ContentType="application/vnd.openxmlformats-officedocument.presentationml.slide+xml"/>
  <Override PartName="/ppt/slides/slide273.xml" ContentType="application/vnd.openxmlformats-officedocument.presentationml.slide+xml"/>
  <Override PartName="/ppt/slideLayouts/slideLayout109.xml" ContentType="application/vnd.openxmlformats-officedocument.presentationml.slideLayout+xml"/>
  <Override PartName="/ppt/slideLayouts/slideLayout10.xml" ContentType="application/vnd.openxmlformats-officedocument.presentationml.slideLayout+xml"/>
  <Override PartName="/ppt/notesSlides/notesSlide38.xml" ContentType="application/vnd.openxmlformats-officedocument.presentationml.notesSlide+xml"/>
  <Override PartName="/ppt/slides/slide54.xml" ContentType="application/vnd.openxmlformats-officedocument.presentationml.slide+xml"/>
  <Override PartName="/ppt/slideLayouts/slideLayout43.xml" ContentType="application/vnd.openxmlformats-officedocument.presentationml.slideLayout+xml"/>
  <Override PartName="/ppt/slideLayouts/slideLayout70.xml" ContentType="application/vnd.openxmlformats-officedocument.presentationml.slideLayout+xml"/>
  <Override PartName="/ppt/notesSlides/notesSlide3.xml" ContentType="application/vnd.openxmlformats-officedocument.presentationml.notesSlide+xml"/>
  <Override PartName="/ppt/notesSlides/notesSlide36.xml" ContentType="application/vnd.openxmlformats-officedocument.presentationml.notesSlide+xml"/>
  <Override PartName="/ppt/notesSlides/notesSlide194.xml" ContentType="application/vnd.openxmlformats-officedocument.presentationml.notesSlide+xml"/>
  <Override PartName="/ppt/slides/slide25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63.xml" ContentType="application/vnd.openxmlformats-officedocument.presentationml.notesSlide+xml"/>
  <Override PartName="/ppt/slideLayouts/slideLayout117.xml" ContentType="application/vnd.openxmlformats-officedocument.presentationml.slideLayout+xml"/>
  <Override PartName="/ppt/slides/slide93.xml" ContentType="application/vnd.openxmlformats-officedocument.presentationml.slide+xml"/>
  <Override PartName="/ppt/slides/slide40.xml" ContentType="application/vnd.openxmlformats-officedocument.presentationml.slide+xml"/>
  <Override PartName="/ppt/slides/slide105.xml" ContentType="application/vnd.openxmlformats-officedocument.presentationml.slide+xml"/>
  <Override PartName="/ppt/slideLayouts/slideLayout18.xml" ContentType="application/vnd.openxmlformats-officedocument.presentationml.slideLayout+xml"/>
  <Override PartName="/ppt/slideLayouts/slideLayout75.xml" ContentType="application/vnd.openxmlformats-officedocument.presentationml.slideLayout+xml"/>
  <Override PartName="/ppt/notesSlides/notesSlide37.xml" ContentType="application/vnd.openxmlformats-officedocument.presentationml.notesSlide+xml"/>
  <Override PartName="/ppt/slideLayouts/slideLayout74.xml" ContentType="application/vnd.openxmlformats-officedocument.presentationml.slideLayout+xml"/>
  <Override PartName="/ppt/theme/themeOverride3.xml" ContentType="application/vnd.openxmlformats-officedocument.themeOverride+xml"/>
  <Override PartName="/ppt/slides/slide103.xml" ContentType="application/vnd.openxmlformats-officedocument.presentationml.slide+xml"/>
  <Override PartName="/ppt/slides/slide227.xml" ContentType="application/vnd.openxmlformats-officedocument.presentationml.slide+xml"/>
  <Override PartName="/ppt/notesSlides/notesSlide193.xml" ContentType="application/vnd.openxmlformats-officedocument.presentationml.notesSlide+xml"/>
  <Override PartName="/ppt/slideLayouts/slideLayout87.xml" ContentType="application/vnd.openxmlformats-officedocument.presentationml.slideLayout+xml"/>
  <Override PartName="/ppt/slides/slide248.xml" ContentType="application/vnd.openxmlformats-officedocument.presentationml.slide+xml"/>
  <Override PartName="/ppt/slides/slide129.xml" ContentType="application/vnd.openxmlformats-officedocument.presentationml.slide+xml"/>
  <Override PartName="/ppt/slides/slide125.xml" ContentType="application/vnd.openxmlformats-officedocument.presentationml.slide+xml"/>
  <Override PartName="/ppt/notesSlides/notesSlide213.xml" ContentType="application/vnd.openxmlformats-officedocument.presentationml.notesSlide+xml"/>
  <Override PartName="/ppt/slides/slide269.xml" ContentType="application/vnd.openxmlformats-officedocument.presentationml.slide+xml"/>
  <Override PartName="/ppt/slides/slide218.xml" ContentType="application/vnd.openxmlformats-officedocument.presentationml.slide+xml"/>
  <Override PartName="/ppt/slides/slide193.xml" ContentType="application/vnd.openxmlformats-officedocument.presentationml.slide+xml"/>
  <Override PartName="/ppt/slides/slide202.xml" ContentType="application/vnd.openxmlformats-officedocument.presentationml.slide+xml"/>
  <Default Extension="jpeg" ContentType="image/jpeg"/>
  <Override PartName="/ppt/slides/slide221.xml" ContentType="application/vnd.openxmlformats-officedocument.presentationml.slide+xml"/>
  <Override PartName="/ppt/notesSlides/notesSlide171.xml" ContentType="application/vnd.openxmlformats-officedocument.presentationml.notesSlide+xml"/>
  <Override PartName="/ppt/notesSlides/notesSlide83.xml" ContentType="application/vnd.openxmlformats-officedocument.presentationml.notesSlide+xml"/>
  <Override PartName="/ppt/slides/slide3.xml" ContentType="application/vnd.openxmlformats-officedocument.presentationml.slide+xml"/>
  <Override PartName="/ppt/slides/slide144.xml" ContentType="application/vnd.openxmlformats-officedocument.presentationml.slide+xml"/>
  <Override PartName="/ppt/notesSlides/notesSlide187.xml" ContentType="application/vnd.openxmlformats-officedocument.presentationml.notesSlide+xml"/>
  <Override PartName="/ppt/slides/slide96.xml" ContentType="application/vnd.openxmlformats-officedocument.presentationml.slide+xml"/>
  <Override PartName="/ppt/notesSlides/notesSlide80.xml" ContentType="application/vnd.openxmlformats-officedocument.presentationml.notesSlide+xml"/>
  <Override PartName="/ppt/slideLayouts/slideLayout59.xml" ContentType="application/vnd.openxmlformats-officedocument.presentationml.slideLayout+xml"/>
  <Override PartName="/ppt/slides/slide198.xml" ContentType="application/vnd.openxmlformats-officedocument.presentationml.slide+xml"/>
  <Override PartName="/ppt/slides/slide75.xml" ContentType="application/vnd.openxmlformats-officedocument.presentationml.slide+xml"/>
  <Override PartName="/ppt/slideLayouts/slideLayout13.xml" ContentType="application/vnd.openxmlformats-officedocument.presentationml.slideLayout+xml"/>
  <Override PartName="/ppt/notesSlides/notesSlide64.xml" ContentType="application/vnd.openxmlformats-officedocument.presentationml.notesSlide+xml"/>
  <Override PartName="/ppt/slides/slide266.xml" ContentType="application/vnd.openxmlformats-officedocument.presentationml.slide+xml"/>
  <Override PartName="/ppt/slides/slide143.xml" ContentType="application/vnd.openxmlformats-officedocument.presentationml.slide+xml"/>
  <Override PartName="/ppt/slideLayouts/slideLayout42.xml" ContentType="application/vnd.openxmlformats-officedocument.presentationml.slideLayout+xml"/>
  <Override PartName="/ppt/slideLayouts/slideLayout15.xml" ContentType="application/vnd.openxmlformats-officedocument.presentationml.slideLayout+xml"/>
  <Override PartName="/ppt/slideLayouts/slideLayout121.xml" ContentType="application/vnd.openxmlformats-officedocument.presentationml.slideLayout+xml"/>
  <Override PartName="/ppt/slides/slide9.xml" ContentType="application/vnd.openxmlformats-officedocument.presentationml.slide+xml"/>
  <Override PartName="/ppt/slideLayouts/slideLayout112.xml" ContentType="application/vnd.openxmlformats-officedocument.presentationml.slideLayout+xml"/>
  <Override PartName="/ppt/notesSlides/notesSlide206.xml" ContentType="application/vnd.openxmlformats-officedocument.presentationml.notesSlide+xml"/>
  <Override PartName="/ppt/slides/slide39.xml" ContentType="application/vnd.openxmlformats-officedocument.presentationml.slide+xml"/>
  <Override PartName="/ppt/notesSlides/notesSlide227.xml" ContentType="application/vnd.openxmlformats-officedocument.presentationml.notesSlide+xml"/>
  <Default Extension="rels" ContentType="application/vnd.openxmlformats-package.relationships+xml"/>
  <Override PartName="/ppt/slides/slide158.xml" ContentType="application/vnd.openxmlformats-officedocument.presentationml.slide+xml"/>
  <Override PartName="/ppt/slides/slide117.xml" ContentType="application/vnd.openxmlformats-officedocument.presentationml.slide+xml"/>
  <Override PartName="/ppt/slides/slide111.xml" ContentType="application/vnd.openxmlformats-officedocument.presentationml.slide+xml"/>
  <Override PartName="/ppt/slides/slide185.xml" ContentType="application/vnd.openxmlformats-officedocument.presentationml.slide+xml"/>
  <Override PartName="/ppt/slides/slide204.xml" ContentType="application/vnd.openxmlformats-officedocument.presentationml.slide+xml"/>
  <Override PartName="/ppt/slides/slide178.xml" ContentType="application/vnd.openxmlformats-officedocument.presentationml.slide+xml"/>
  <Override PartName="/ppt/slides/slide108.xml" ContentType="application/vnd.openxmlformats-officedocument.presentationml.slide+xml"/>
  <Override PartName="/ppt/slides/slide29.xml" ContentType="application/vnd.openxmlformats-officedocument.presentationml.slide+xml"/>
  <Override PartName="/ppt/slideLayouts/slideLayout92.xml" ContentType="application/vnd.openxmlformats-officedocument.presentationml.slideLayout+xml"/>
  <Override PartName="/ppt/notesSlides/notesSlide180.xml" ContentType="application/vnd.openxmlformats-officedocument.presentationml.notesSlide+xml"/>
  <Override PartName="/ppt/slides/slide85.xml" ContentType="application/vnd.openxmlformats-officedocument.presentationml.slide+xml"/>
  <Override PartName="/ppt/notesSlides/notesSlide11.xml" ContentType="application/vnd.openxmlformats-officedocument.presentationml.notesSlide+xml"/>
  <Override PartName="/ppt/slideLayouts/slideLayout115.xml" ContentType="application/vnd.openxmlformats-officedocument.presentationml.slideLayout+xml"/>
  <Override PartName="/ppt/slides/slide223.xml" ContentType="application/vnd.openxmlformats-officedocument.presentationml.slide+xml"/>
  <Override PartName="/ppt/slides/slide212.xml" ContentType="application/vnd.openxmlformats-officedocument.presentationml.slide+xml"/>
  <Override PartName="/ppt/slideLayouts/slideLayout23.xml" ContentType="application/vnd.openxmlformats-officedocument.presentationml.slideLayout+xml"/>
  <Override PartName="/ppt/theme/theme6.xml" ContentType="application/vnd.openxmlformats-officedocument.theme+xml"/>
  <Override PartName="/ppt/slides/slide36.xml" ContentType="application/vnd.openxmlformats-officedocument.presentationml.slide+xml"/>
  <Override PartName="/ppt/slides/slide18.xml" ContentType="application/vnd.openxmlformats-officedocument.presentationml.slide+xml"/>
  <Override PartName="/ppt/notesSlides/notesSlide212.xml" ContentType="application/vnd.openxmlformats-officedocument.presentationml.notesSlide+xml"/>
  <Override PartName="/ppt/notesSlides/notesSlide214.xml" ContentType="application/vnd.openxmlformats-officedocument.presentationml.notesSlide+xml"/>
  <Override PartName="/ppt/notesSlides/notesSlide167.xml" ContentType="application/vnd.openxmlformats-officedocument.presentationml.notesSlide+xml"/>
  <Override PartName="/ppt/notesSlides/notesSlide16.xml" ContentType="application/vnd.openxmlformats-officedocument.presentationml.notesSlide+xml"/>
  <Override PartName="/ppt/slideLayouts/slideLayout108.xml" ContentType="application/vnd.openxmlformats-officedocument.presentationml.slideLayout+xml"/>
  <Override PartName="/ppt/slides/slide229.xml" ContentType="application/vnd.openxmlformats-officedocument.presentationml.slide+xml"/>
  <Override PartName="/ppt/slides/slide220.xml" ContentType="application/vnd.openxmlformats-officedocument.presentationml.slide+xml"/>
  <Override PartName="/ppt/slideLayouts/slideLayout17.xml" ContentType="application/vnd.openxmlformats-officedocument.presentationml.slideLayout+xml"/>
  <Override PartName="/ppt/notesSlides/notesSlide139.xml" ContentType="application/vnd.openxmlformats-officedocument.presentationml.notesSlide+xml"/>
  <Override PartName="/ppt/notesMasters/notesMaster1.xml" ContentType="application/vnd.openxmlformats-officedocument.presentationml.notesMaster+xml"/>
  <Override PartName="/ppt/slides/slide62.xml" ContentType="application/vnd.openxmlformats-officedocument.presentationml.slide+xml"/>
  <Override PartName="/ppt/slideLayouts/slideLayout111.xml" ContentType="application/vnd.openxmlformats-officedocument.presentationml.slideLayout+xml"/>
  <Override PartName="/ppt/viewProps.xml" ContentType="application/vnd.openxmlformats-officedocument.presentationml.viewProps+xml"/>
  <Override PartName="/ppt/slideLayouts/slideLayout76.xml" ContentType="application/vnd.openxmlformats-officedocument.presentationml.slideLayout+xml"/>
  <Override PartName="/ppt/notesSlides/notesSlide190.xml" ContentType="application/vnd.openxmlformats-officedocument.presentationml.notesSlide+xml"/>
  <Override PartName="/ppt/notesSlides/notesSlide176.xml" ContentType="application/vnd.openxmlformats-officedocument.presentationml.notesSlide+xml"/>
  <Override PartName="/ppt/slides/slide208.xml" ContentType="application/vnd.openxmlformats-officedocument.presentationml.slide+xml"/>
  <Override PartName="/ppt/notesSlides/notesSlide228.xml" ContentType="application/vnd.openxmlformats-officedocument.presentationml.notesSlide+xml"/>
  <Override PartName="/ppt/notesSlides/notesSlide225.xml" ContentType="application/vnd.openxmlformats-officedocument.presentationml.notesSlide+xml"/>
  <Override PartName="/ppt/slides/slide13.xml" ContentType="application/vnd.openxmlformats-officedocument.presentationml.slide+xml"/>
  <Override PartName="/ppt/slides/slide210.xml" ContentType="application/vnd.openxmlformats-officedocument.presentationml.slide+xml"/>
  <Override PartName="/ppt/notesSlides/notesSlide86.xml" ContentType="application/vnd.openxmlformats-officedocument.presentationml.notesSlide+xml"/>
  <Override PartName="/ppt/notesSlides/notesSlide6.xml" ContentType="application/vnd.openxmlformats-officedocument.presentationml.notesSlide+xml"/>
  <Override PartName="/ppt/slideLayouts/slideLayout98.xml" ContentType="application/vnd.openxmlformats-officedocument.presentationml.slideLayout+xml"/>
  <Override PartName="/ppt/slides/slide261.xml" ContentType="application/vnd.openxmlformats-officedocument.presentationml.slide+xml"/>
  <Override PartName="/ppt/slides/slide260.xml" ContentType="application/vnd.openxmlformats-officedocument.presentationml.slide+xml"/>
  <Override PartName="/ppt/slideLayouts/slideLayout57.xml" ContentType="application/vnd.openxmlformats-officedocument.presentationml.slideLayout+xml"/>
  <Override PartName="/ppt/slideLayouts/slideLayout90.xml" ContentType="application/vnd.openxmlformats-officedocument.presentationml.slideLayout+xml"/>
  <Override PartName="/ppt/slideLayouts/slideLayout96.xml" ContentType="application/vnd.openxmlformats-officedocument.presentationml.slideLayout+xml"/>
  <Override PartName="/ppt/slideLayouts/slideLayout2.xml" ContentType="application/vnd.openxmlformats-officedocument.presentationml.slideLayout+xml"/>
  <Override PartName="/ppt/notesSlides/notesSlide97.xml" ContentType="application/vnd.openxmlformats-officedocument.presentationml.notesSlide+xml"/>
  <Override PartName="/ppt/slides/slide184.xml" ContentType="application/vnd.openxmlformats-officedocument.presentationml.slide+xml"/>
  <Override PartName="/ppt/slides/slide217.xml" ContentType="application/vnd.openxmlformats-officedocument.presentationml.slide+xml"/>
  <Override PartName="/ppt/notesSlides/notesSlide166.xml" ContentType="application/vnd.openxmlformats-officedocument.presentationml.notesSlide+xml"/>
  <Override PartName="/ppt/slides/slide249.xml" ContentType="application/vnd.openxmlformats-officedocument.presentationml.slide+xml"/>
  <Override PartName="/ppt/notesSlides/notesSlide191.xml" ContentType="application/vnd.openxmlformats-officedocument.presentationml.notesSlide+xml"/>
  <Override PartName="/ppt/notesSlides/notesSlide161.xml" ContentType="application/vnd.openxmlformats-officedocument.presentationml.notesSlide+xml"/>
  <Override PartName="/ppt/slides/slide215.xml" ContentType="application/vnd.openxmlformats-officedocument.presentationml.slide+xml"/>
  <Override PartName="/ppt/slides/slide131.xml" ContentType="application/vnd.openxmlformats-officedocument.presentationml.slide+xml"/>
  <Override PartName="/ppt/notesSlides/notesSlide203.xml" ContentType="application/vnd.openxmlformats-officedocument.presentationml.notesSlide+xml"/>
  <Override PartName="/ppt/notesSlides/notesSlide207.xml" ContentType="application/vnd.openxmlformats-officedocument.presentationml.notesSlide+xml"/>
  <Override PartName="/ppt/slides/slide169.xml" ContentType="application/vnd.openxmlformats-officedocument.presentationml.slide+xml"/>
  <Override PartName="/ppt/slides/slide127.xml" ContentType="application/vnd.openxmlformats-officedocument.presentationml.slide+xml"/>
  <Override PartName="/ppt/slides/slide250.xml" ContentType="application/vnd.openxmlformats-officedocument.presentationml.slide+xml"/>
  <Override PartName="/ppt/theme/themeOverride4.xml" ContentType="application/vnd.openxmlformats-officedocument.themeOverride+xml"/>
  <Override PartName="/ppt/notesSlides/notesSlide94.xml" ContentType="application/vnd.openxmlformats-officedocument.presentationml.notesSlide+xml"/>
  <Override PartName="/ppt/notesSlides/notesSlide107.xml" ContentType="application/vnd.openxmlformats-officedocument.presentationml.notesSlide+xml"/>
  <Override PartName="/ppt/notesSlides/notesSlide147.xml" ContentType="application/vnd.openxmlformats-officedocument.presentationml.notesSlide+xml"/>
  <Override PartName="/ppt/slides/slide192.xml" ContentType="application/vnd.openxmlformats-officedocument.presentationml.slide+xml"/>
  <Override PartName="/ppt/notesSlides/notesSlide172.xml" ContentType="application/vnd.openxmlformats-officedocument.presentationml.notesSlide+xml"/>
  <Override PartName="/ppt/slides/slide206.xml" ContentType="application/vnd.openxmlformats-officedocument.presentationml.slide+xml"/>
  <Override PartName="/ppt/slides/slide170.xml" ContentType="application/vnd.openxmlformats-officedocument.presentationml.slide+xml"/>
  <Override PartName="/ppt/slides/slide168.xml" ContentType="application/vnd.openxmlformats-officedocument.presentationml.slide+xml"/>
  <Override PartName="/ppt/notesSlides/notesSlide39.xml" ContentType="application/vnd.openxmlformats-officedocument.presentationml.notesSlide+xml"/>
  <Override PartName="/ppt/notesSlides/notesSlide62.xml" ContentType="application/vnd.openxmlformats-officedocument.presentationml.notesSlide+xml"/>
  <Override PartName="/ppt/slideLayouts/slideLayout45.xml" ContentType="application/vnd.openxmlformats-officedocument.presentationml.slideLayout+xml"/>
  <Override PartName="/ppt/notesSlides/notesSlide201.xml" ContentType="application/vnd.openxmlformats-officedocument.presentationml.notesSlide+xml"/>
  <Override PartName="/ppt/slides/slide100.xml" ContentType="application/vnd.openxmlformats-officedocument.presentationml.slide+xml"/>
  <Override PartName="/ppt/slides/slide12.xml" ContentType="application/vnd.openxmlformats-officedocument.presentationml.slide+xml"/>
  <Override PartName="/ppt/slides/slide256.xml" ContentType="application/vnd.openxmlformats-officedocument.presentationml.slide+xml"/>
  <Override PartName="/ppt/notesSlides/notesSlide130.xml" ContentType="application/vnd.openxmlformats-officedocument.presentationml.notesSlide+xml"/>
  <Override PartName="/ppt/slides/slide191.xml" ContentType="application/vnd.openxmlformats-officedocument.presentationml.slide+xml"/>
  <Override PartName="/ppt/slides/slide190.xml" ContentType="application/vnd.openxmlformats-officedocument.presentationml.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s/slide84.xml" ContentType="application/vnd.openxmlformats-officedocument.presentationml.slide+xml"/>
  <Override PartName="/ppt/slideLayouts/slideLayout97.xml" ContentType="application/vnd.openxmlformats-officedocument.presentationml.slideLayout+xml"/>
  <Override PartName="/ppt/notesSlides/notesSlide196.xml" ContentType="application/vnd.openxmlformats-officedocument.presentationml.notes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130.xml" ContentType="application/vnd.openxmlformats-officedocument.presentationml.slide+xml"/>
  <Override PartName="/ppt/slides/slide145.xml" ContentType="application/vnd.openxmlformats-officedocument.presentationml.slide+xml"/>
  <Override PartName="/ppt/slideLayouts/slideLayout80.xml" ContentType="application/vnd.openxmlformats-officedocument.presentationml.slideLayout+xml"/>
  <Override PartName="/ppt/notesSlides/notesSlide195.xml" ContentType="application/vnd.openxmlformats-officedocument.presentationml.notesSlide+xml"/>
  <Override PartName="/ppt/slides/slide222.xml" ContentType="application/vnd.openxmlformats-officedocument.presentationml.slide+xml"/>
  <Override PartName="/ppt/slideLayouts/slideLayout34.xml" ContentType="application/vnd.openxmlformats-officedocument.presentationml.slideLayout+xml"/>
  <Override PartName="/ppt/slideLayouts/slideLayout89.xml" ContentType="application/vnd.openxmlformats-officedocument.presentationml.slideLayout+xml"/>
  <Override PartName="/ppt/slideLayouts/slideLayout113.xml" ContentType="application/vnd.openxmlformats-officedocument.presentationml.slideLayout+xml"/>
  <Override PartName="/ppt/slides/slide50.xml" ContentType="application/vnd.openxmlformats-officedocument.presentationml.slide+xml"/>
  <Override PartName="/ppt/slides/slide57.xml" ContentType="application/vnd.openxmlformats-officedocument.presentationml.slide+xml"/>
  <Override PartName="/ppt/slides/slide183.xml" ContentType="application/vnd.openxmlformats-officedocument.presentationml.slide+xml"/>
  <Override PartName="/ppt/notesSlides/notesSlide29.xml" ContentType="application/vnd.openxmlformats-officedocument.presentationml.notesSlide+xml"/>
  <Override PartName="/ppt/slides/slide116.xml" ContentType="application/vnd.openxmlformats-officedocument.presentationml.slide+xml"/>
  <Override PartName="/ppt/notesSlides/notesSlide106.xml" ContentType="application/vnd.openxmlformats-officedocument.presentationml.notesSlide+xml"/>
  <Override PartName="/ppt/notesSlides/notesSlide7.xml" ContentType="application/vnd.openxmlformats-officedocument.presentationml.notesSlide+xml"/>
  <Override PartName="/ppt/slides/slide171.xml" ContentType="application/vnd.openxmlformats-officedocument.presentationml.slide+xml"/>
  <Override PartName="/ppt/slides/slide63.xml" ContentType="application/vnd.openxmlformats-officedocument.presentationml.slide+xml"/>
  <Override PartName="/ppt/slides/slide82.xml" ContentType="application/vnd.openxmlformats-officedocument.presentationml.slide+xml"/>
  <Override PartName="/ppt/slides/slide253.xml" ContentType="application/vnd.openxmlformats-officedocument.presentationml.slide+xml"/>
  <Override PartName="/ppt/slides/slide34.xml" ContentType="application/vnd.openxmlformats-officedocument.presentationml.slide+xml"/>
  <Override PartName="/ppt/slides/slide112.xml" ContentType="application/vnd.openxmlformats-officedocument.presentationml.slide+xml"/>
  <Override PartName="/ppt/slideLayouts/slideLayout48.xml" ContentType="application/vnd.openxmlformats-officedocument.presentationml.slideLayout+xml"/>
  <Override PartName="/ppt/notesSlides/notesSlide44.xml" ContentType="application/vnd.openxmlformats-officedocument.presentationml.notesSlide+xml"/>
  <Override PartName="/ppt/notesSlides/notesSlide5.xml" ContentType="application/vnd.openxmlformats-officedocument.presentationml.notesSlide+xml"/>
  <Override PartName="/ppt/notesSlides/notesSlide159.xml" ContentType="application/vnd.openxmlformats-officedocument.presentationml.notesSlide+xml"/>
  <Override PartName="/ppt/slides/slide88.xml" ContentType="application/vnd.openxmlformats-officedocument.presentationml.slide+xml"/>
  <Override PartName="/ppt/slides/slide99.xml" ContentType="application/vnd.openxmlformats-officedocument.presentationml.slide+xml"/>
  <Override PartName="/ppt/slides/slide189.xml" ContentType="application/vnd.openxmlformats-officedocument.presentationml.slide+xml"/>
  <Override PartName="/ppt/slides/slide5.xml" ContentType="application/vnd.openxmlformats-officedocument.presentationml.slide+xml"/>
  <Override PartName="/ppt/slides/slide160.xml" ContentType="application/vnd.openxmlformats-officedocument.presentationml.slide+xml"/>
  <Override PartName="/ppt/slides/slide59.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notesSlides/notesSlide217.xml" ContentType="application/vnd.openxmlformats-officedocument.presentationml.notesSlide+xml"/>
  <Override PartName="/ppt/slides/slide64.xml" ContentType="application/vnd.openxmlformats-officedocument.presentationml.slide+xml"/>
  <Override PartName="/ppt/notesSlides/notesSlide33.xml" ContentType="application/vnd.openxmlformats-officedocument.presentationml.notesSlide+xml"/>
  <Override PartName="/ppt/notesSlides/notesSlide134.xml" ContentType="application/vnd.openxmlformats-officedocument.presentationml.notesSlide+xml"/>
  <Override PartName="/ppt/notesSlides/notesSlide224.xml" ContentType="application/vnd.openxmlformats-officedocument.presentationml.notesSlide+xml"/>
  <Override PartName="/ppt/notesSlides/notesSlide67.xml" ContentType="application/vnd.openxmlformats-officedocument.presentationml.notesSlide+xml"/>
  <Override PartName="/ppt/slides/slide157.xml" ContentType="application/vnd.openxmlformats-officedocument.presentationml.slide+xml"/>
  <Override PartName="/ppt/notesSlides/notesSlide72.xml" ContentType="application/vnd.openxmlformats-officedocument.presentationml.notesSlide+xml"/>
  <Override PartName="/ppt/slides/slide149.xml" ContentType="application/vnd.openxmlformats-officedocument.presentationml.slide+xml"/>
  <Override PartName="/ppt/slides/slide72.xml" ContentType="application/vnd.openxmlformats-officedocument.presentationml.slide+xml"/>
  <Override PartName="/ppt/notesSlides/notesSlide70.xml" ContentType="application/vnd.openxmlformats-officedocument.presentationml.notesSlide+xml"/>
  <Override PartName="/ppt/slides/slide8.xml" ContentType="application/vnd.openxmlformats-officedocument.presentationml.slide+xml"/>
  <Override PartName="/ppt/slideLayouts/slideLayout31.xml" ContentType="application/vnd.openxmlformats-officedocument.presentationml.slideLayout+xml"/>
  <Override PartName="/ppt/notesSlides/notesSlide112.xml" ContentType="application/vnd.openxmlformats-officedocument.presentationml.notesSlide+xml"/>
  <Override PartName="/ppt/slideLayouts/slideLayout54.xml" ContentType="application/vnd.openxmlformats-officedocument.presentationml.slideLayout+xml"/>
  <Override PartName="/ppt/notesSlides/notesSlide186.xml" ContentType="application/vnd.openxmlformats-officedocument.presentationml.notesSlide+xml"/>
  <Override PartName="/ppt/slides/slide162.xml" ContentType="application/vnd.openxmlformats-officedocument.presentationml.slide+xml"/>
  <Override PartName="/ppt/slides/slide164.xml" ContentType="application/vnd.openxmlformats-officedocument.presentationml.slide+xml"/>
  <Override PartName="/ppt/slides/slide259.xml" ContentType="application/vnd.openxmlformats-officedocument.presentationml.slide+xml"/>
  <Override PartName="/ppt/slides/slide71.xml" ContentType="application/vnd.openxmlformats-officedocument.presentationml.slide+xml"/>
  <Override PartName="/ppt/notesSlides/notesSlide30.xml" ContentType="application/vnd.openxmlformats-officedocument.presentationml.notesSlide+xml"/>
  <Override PartName="/ppt/notesSlides/notesSlide20.xml" ContentType="application/vnd.openxmlformats-officedocument.presentationml.notesSlide+xml"/>
  <Override PartName="/ppt/slideLayouts/slideLayout12.xml" ContentType="application/vnd.openxmlformats-officedocument.presentationml.slideLayout+xml"/>
  <Override PartName="/ppt/notesSlides/notesSlide100.xml" ContentType="application/vnd.openxmlformats-officedocument.presentationml.notesSlide+xml"/>
  <Override PartName="/ppt/slideMasters/slideMaster11.xml" ContentType="application/vnd.openxmlformats-officedocument.presentationml.slideMaster+xml"/>
  <Override PartName="/ppt/slides/slide135.xml" ContentType="application/vnd.openxmlformats-officedocument.presentationml.slide+xml"/>
  <Override PartName="/ppt/slides/slide241.xml" ContentType="application/vnd.openxmlformats-officedocument.presentationml.slide+xml"/>
  <Override PartName="/ppt/notesSlides/notesSlide209.xml" ContentType="application/vnd.openxmlformats-officedocument.presentationml.notesSlide+xml"/>
  <Override PartName="/ppt/slides/slide28.xml" ContentType="application/vnd.openxmlformats-officedocument.presentationml.slide+xml"/>
  <Override PartName="/ppt/notesSlides/notesSlide88.xml" ContentType="application/vnd.openxmlformats-officedocument.presentationml.notesSlide+xml"/>
  <Override PartName="/ppt/diagrams/colors1.xml" ContentType="application/vnd.openxmlformats-officedocument.drawingml.diagramColors+xml"/>
  <Override PartName="/docProps/app.xml" ContentType="application/vnd.openxmlformats-officedocument.extended-properties+xml"/>
  <Override PartName="/ppt/notesSlides/notesSlide131.xml" ContentType="application/vnd.openxmlformats-officedocument.presentationml.notesSlide+xml"/>
  <Override PartName="/ppt/notesSlides/notesSlide115.xml" ContentType="application/vnd.openxmlformats-officedocument.presentationml.notesSlide+xml"/>
  <Override PartName="/ppt/slides/slide47.xml" ContentType="application/vnd.openxmlformats-officedocument.presentationml.slide+xml"/>
  <Override PartName="/ppt/slides/slide244.xml" ContentType="application/vnd.openxmlformats-officedocument.presentationml.slide+xml"/>
  <Override PartName="/ppt/slides/slide235.xml" ContentType="application/vnd.openxmlformats-officedocument.presentationml.slide+xml"/>
  <Override PartName="/ppt/slideLayouts/slideLayout79.xml" ContentType="application/vnd.openxmlformats-officedocument.presentationml.slideLayout+xml"/>
  <Override PartName="/ppt/slides/slide188.xml" ContentType="application/vnd.openxmlformats-officedocument.presentationml.slide+xml"/>
  <Override PartName="/ppt/slideLayouts/slideLayout93.xml" ContentType="application/vnd.openxmlformats-officedocument.presentationml.slideLayout+xml"/>
  <Override PartName="/ppt/slideLayouts/slideLayout106.xml" ContentType="application/vnd.openxmlformats-officedocument.presentationml.slideLayout+xml"/>
  <Override PartName="/ppt/slides/slide141.xml" ContentType="application/vnd.openxmlformats-officedocument.presentationml.slide+xml"/>
  <Override PartName="/ppt/notesSlides/notesSlide52.xml" ContentType="application/vnd.openxmlformats-officedocument.presentationml.notesSlide+xml"/>
  <Override PartName="/ppt/notesSlides/notesSlide136.xml" ContentType="application/vnd.openxmlformats-officedocument.presentationml.notesSlide+xml"/>
  <Override PartName="/ppt/slides/slide200.xml" ContentType="application/vnd.openxmlformats-officedocument.presentationml.slide+xml"/>
  <Override PartName="/ppt/notesSlides/notesSlide165.xml" ContentType="application/vnd.openxmlformats-officedocument.presentationml.notesSlide+xml"/>
  <Override PartName="/ppt/slides/slide234.xml" ContentType="application/vnd.openxmlformats-officedocument.presentationml.slide+xml"/>
  <Override PartName="/ppt/notesSlides/notesSlide160.xml" ContentType="application/vnd.openxmlformats-officedocument.presentationml.notesSlide+xml"/>
  <Override PartName="/ppt/slides/slide240.xml" ContentType="application/vnd.openxmlformats-officedocument.presentationml.slide+xml"/>
  <Override PartName="/ppt/slideLayouts/slideLayout56.xml" ContentType="application/vnd.openxmlformats-officedocument.presentationml.slideLayout+xml"/>
  <Override PartName="/ppt/slides/slide97.xml" ContentType="application/vnd.openxmlformats-officedocument.presentationml.slide+xml"/>
  <Override PartName="/ppt/slides/slide161.xml" ContentType="application/vnd.openxmlformats-officedocument.presentationml.slide+xml"/>
  <Override PartName="/ppt/slideLayouts/slideLayout105.xml" ContentType="application/vnd.openxmlformats-officedocument.presentationml.slideLayout+xml"/>
  <Override PartName="/ppt/notesSlides/notesSlide15.xml" ContentType="application/vnd.openxmlformats-officedocument.presentationml.notesSlide+xml"/>
  <Override PartName="/ppt/notesSlides/notesSlide156.xml" ContentType="application/vnd.openxmlformats-officedocument.presentationml.notesSlide+xml"/>
  <Override PartName="/ppt/slides/slide211.xml" ContentType="application/vnd.openxmlformats-officedocument.presentationml.slide+xml"/>
  <Override PartName="/ppt/slides/slide231.xml" ContentType="application/vnd.openxmlformats-officedocument.presentationml.slide+xml"/>
  <Override PartName="/ppt/slides/slide92.xml" ContentType="application/vnd.openxmlformats-officedocument.presentationml.slide+xml"/>
  <Override PartName="/ppt/slides/slide124.xml" ContentType="application/vnd.openxmlformats-officedocument.presentationml.slide+xml"/>
  <Override PartName="/ppt/slides/slide167.xml" ContentType="application/vnd.openxmlformats-officedocument.presentationml.slide+xml"/>
  <Override PartName="/ppt/slideLayouts/slideLayout100.xml" ContentType="application/vnd.openxmlformats-officedocument.presentationml.slideLayout+xml"/>
  <Override PartName="/ppt/notesSlides/notesSlide119.xml" ContentType="application/vnd.openxmlformats-officedocument.presentationml.notesSlide+xml"/>
  <Override PartName="/ppt/notesSlides/notesSlide170.xml" ContentType="application/vnd.openxmlformats-officedocument.presentationml.notesSlide+xml"/>
  <Override PartName="/ppt/slides/slide268.xml" ContentType="application/vnd.openxmlformats-officedocument.presentationml.slide+xml"/>
  <Override PartName="/ppt/notesSlides/notesSlide189.xml" ContentType="application/vnd.openxmlformats-officedocument.presentationml.notesSlide+xml"/>
  <Override PartName="/ppt/slideLayouts/slideLayout64.xml" ContentType="application/vnd.openxmlformats-officedocument.presentationml.slideLayout+xml"/>
  <Override PartName="/ppt/notesSlides/notesSlide23.xml" ContentType="application/vnd.openxmlformats-officedocument.presentationml.notesSlide+xml"/>
  <Override PartName="/ppt/slides/slide182.xml" ContentType="application/vnd.openxmlformats-officedocument.presentationml.slide+xml"/>
  <Override PartName="/ppt/notesSlides/notesSlide181.xml" ContentType="application/vnd.openxmlformats-officedocument.presentationml.notesSlide+xml"/>
  <Override PartName="/ppt/theme/theme9.xml" ContentType="application/vnd.openxmlformats-officedocument.theme+xml"/>
  <Override PartName="/ppt/slides/slide263.xml" ContentType="application/vnd.openxmlformats-officedocument.presentationml.slide+xml"/>
  <Override PartName="/ppt/slideLayouts/slideLayout53.xml" ContentType="application/vnd.openxmlformats-officedocument.presentationml.slideLayout+xml"/>
  <Override PartName="/ppt/slideLayouts/slideLayout68.xml" ContentType="application/vnd.openxmlformats-officedocument.presentationml.slideLayout+xml"/>
  <Override PartName="/ppt/notesSlides/notesSlide51.xml" ContentType="application/vnd.openxmlformats-officedocument.presentationml.notesSlide+xml"/>
  <Override PartName="/ppt/slideLayouts/slideLayout37.xml" ContentType="application/vnd.openxmlformats-officedocument.presentationml.slideLayout+xml"/>
  <Override PartName="/ppt/slides/slide115.xml" ContentType="application/vnd.openxmlformats-officedocument.presentationml.slide+xml"/>
  <Override PartName="/ppt/notesSlides/notesSlide13.xml" ContentType="application/vnd.openxmlformats-officedocument.presentationml.notesSlide+xml"/>
  <Override PartName="/ppt/slideLayouts/slideLayout104.xml" ContentType="application/vnd.openxmlformats-officedocument.presentationml.slideLayout+xml"/>
  <Override PartName="/ppt/slides/slide78.xml" ContentType="application/vnd.openxmlformats-officedocument.presentationml.slide+xml"/>
  <Override PartName="/ppt/notesSlides/notesSlide220.xml" ContentType="application/vnd.openxmlformats-officedocument.presentationml.notesSlide+xml"/>
  <Override PartName="/ppt/slides/slide43.xml" ContentType="application/vnd.openxmlformats-officedocument.presentationml.slide+xml"/>
  <Override PartName="/ppt/notesSlides/notesSlide216.xml" ContentType="application/vnd.openxmlformats-officedocument.presentationml.notesSlide+xml"/>
  <Override PartName="/ppt/notesSlides/notesSlide145.xml" ContentType="application/vnd.openxmlformats-officedocument.presentationml.notesSlide+xml"/>
  <Override PartName="/ppt/slides/slide133.xml" ContentType="application/vnd.openxmlformats-officedocument.presentationml.slide+xml"/>
  <Override PartName="/ppt/notesSlides/notesSlide90.xml" ContentType="application/vnd.openxmlformats-officedocument.presentationml.notesSlide+xml"/>
  <Override PartName="/ppt/notesSlides/notesSlide137.xml" ContentType="application/vnd.openxmlformats-officedocument.presentationml.notesSlide+xml"/>
  <Override PartName="/ppt/slides/slide207.xml" ContentType="application/vnd.openxmlformats-officedocument.presentationml.slide+xml"/>
  <Override PartName="/ppt/notesSlides/notesSlide168.xml" ContentType="application/vnd.openxmlformats-officedocument.presentationml.notesSlide+xml"/>
  <Default Extension="png" ContentType="image/png"/>
  <Override PartName="/ppt/notesSlides/notesSlide84.xml" ContentType="application/vnd.openxmlformats-officedocument.presentationml.notesSlide+xml"/>
  <Override PartName="/ppt/slides/slide83.xml" ContentType="application/vnd.openxmlformats-officedocument.presentationml.slide+xml"/>
  <Override PartName="/ppt/slideLayouts/slideLayout82.xml" ContentType="application/vnd.openxmlformats-officedocument.presentationml.slideLayout+xml"/>
  <Override PartName="/ppt/slides/slide216.xml" ContentType="application/vnd.openxmlformats-officedocument.presentationml.slide+xml"/>
  <Override PartName="/ppt/slideLayouts/slideLayout26.xml" ContentType="application/vnd.openxmlformats-officedocument.presentationml.slideLayout+xml"/>
  <Override PartName="/ppt/slideLayouts/slideLayout36.xml" ContentType="application/vnd.openxmlformats-officedocument.presentationml.slideLayout+xml"/>
  <Override PartName="/ppt/slideLayouts/slideLayout65.xml" ContentType="application/vnd.openxmlformats-officedocument.presentationml.slideLayout+xml"/>
  <Override PartName="/ppt/slides/slide245.xml" ContentType="application/vnd.openxmlformats-officedocument.presentationml.slide+xml"/>
  <Override PartName="/ppt/slideLayouts/slideLayout118.xml" ContentType="application/vnd.openxmlformats-officedocument.presentationml.slideLayout+xml"/>
  <Override PartName="/ppt/notesSlides/notesSlide108.xml" ContentType="application/vnd.openxmlformats-officedocument.presentationml.notesSlide+xml"/>
  <Override PartName="/ppt/slides/slide31.xml" ContentType="application/vnd.openxmlformats-officedocument.presentationml.slide+xml"/>
  <Override PartName="/docProps/core.xml" ContentType="application/vnd.openxmlformats-package.core-properties+xml"/>
  <Default Extension="bin" ContentType="application/vnd.openxmlformats-officedocument.presentationml.printerSettings"/>
  <Override PartName="/ppt/theme/theme8.xml" ContentType="application/vnd.openxmlformats-officedocument.theme+xml"/>
  <Override PartName="/ppt/notesSlides/notesSlide24.xml" ContentType="application/vnd.openxmlformats-officedocument.presentationml.notesSlide+xml"/>
  <Override PartName="/ppt/notesSlides/notesSlide104.xml" ContentType="application/vnd.openxmlformats-officedocument.presentationml.notesSlide+xml"/>
  <Override PartName="/ppt/notesSlides/notesSlide98.xml" ContentType="application/vnd.openxmlformats-officedocument.presentationml.notesSlide+xml"/>
  <Override PartName="/ppt/notesSlides/notesSlide120.xml" ContentType="application/vnd.openxmlformats-officedocument.presentationml.notesSlide+xml"/>
  <Override PartName="/ppt/notesSlides/notesSlide183.xml" ContentType="application/vnd.openxmlformats-officedocument.presentationml.notesSlide+xml"/>
  <Override PartName="/ppt/slideLayouts/slideLayout47.xml" ContentType="application/vnd.openxmlformats-officedocument.presentationml.slideLayout+xml"/>
  <Override PartName="/ppt/notesSlides/notesSlide210.xml" ContentType="application/vnd.openxmlformats-officedocument.presentationml.notesSlide+xml"/>
  <Override PartName="/ppt/slideLayouts/slideLayout58.xml" ContentType="application/vnd.openxmlformats-officedocument.presentationml.slideLayout+xml"/>
  <Override PartName="/ppt/slides/slide41.xml" ContentType="application/vnd.openxmlformats-officedocument.presentationml.slide+xml"/>
  <Override PartName="/ppt/slides/slide132.xml" ContentType="application/vnd.openxmlformats-officedocument.presentationml.slide+xml"/>
  <Override PartName="/ppt/slides/slide199.xml" ContentType="application/vnd.openxmlformats-officedocument.presentationml.slide+xml"/>
  <Override PartName="/ppt/notesSlides/notesSlide164.xml" ContentType="application/vnd.openxmlformats-officedocument.presentationml.notesSlide+xml"/>
  <Override PartName="/ppt/slideMasters/slideMaster6.xml" ContentType="application/vnd.openxmlformats-officedocument.presentationml.slideMaster+xml"/>
  <Override PartName="/ppt/notesSlides/notesSlide14.xml" ContentType="application/vnd.openxmlformats-officedocument.presentationml.notesSlide+xml"/>
  <Override PartName="/ppt/notesSlides/notesSlide114.xml" ContentType="application/vnd.openxmlformats-officedocument.presentationml.notesSlide+xml"/>
  <Override PartName="/ppt/theme/theme2.xml" ContentType="application/vnd.openxmlformats-officedocument.theme+xml"/>
  <Override PartName="/ppt/notesSlides/notesSlide75.xml" ContentType="application/vnd.openxmlformats-officedocument.presentationml.notesSlide+xml"/>
  <Override PartName="/ppt/notesSlides/notesSlide150.xml" ContentType="application/vnd.openxmlformats-officedocument.presentationml.notesSlide+xml"/>
  <Override PartName="/ppt/slides/slide2.xml" ContentType="application/vnd.openxmlformats-officedocument.presentationml.slide+xml"/>
  <Override PartName="/ppt/notesSlides/notesSlide132.xml" ContentType="application/vnd.openxmlformats-officedocument.presentationml.notesSlide+xml"/>
  <Override PartName="/ppt/notesSlides/notesSlide175.xml" ContentType="application/vnd.openxmlformats-officedocument.presentationml.notesSlide+xml"/>
  <Override PartName="/ppt/notesSlides/notesSlide69.xml" ContentType="application/vnd.openxmlformats-officedocument.presentationml.notesSlide+xml"/>
  <Override PartName="/ppt/notesSlides/notesSlide109.xml" ContentType="application/vnd.openxmlformats-officedocument.presentationml.notesSlide+xml"/>
  <Override PartName="/ppt/slides/slide128.xml" ContentType="application/vnd.openxmlformats-officedocument.presentationml.slide+xml"/>
  <Override PartName="/ppt/notesSlides/notesSlide65.xml" ContentType="application/vnd.openxmlformats-officedocument.presentationml.notesSlide+xml"/>
  <Override PartName="/ppt/slideMasters/slideMaster7.xml" ContentType="application/vnd.openxmlformats-officedocument.presentationml.slideMaster+xml"/>
  <Override PartName="/ppt/slides/slide147.xml" ContentType="application/vnd.openxmlformats-officedocument.presentationml.slide+xml"/>
  <Override PartName="/ppt/slideLayouts/slideLayout84.xml" ContentType="application/vnd.openxmlformats-officedocument.presentationml.slideLayout+xml"/>
  <Override PartName="/ppt/notesSlides/notesSlide102.xml" ContentType="application/vnd.openxmlformats-officedocument.presentationml.notesSlide+xml"/>
  <Override PartName="/ppt/notesSlides/notesSlide21.xml" ContentType="application/vnd.openxmlformats-officedocument.presentationml.notesSlide+xml"/>
  <Override PartName="/ppt/notesSlides/notesSlide123.xml" ContentType="application/vnd.openxmlformats-officedocument.presentationml.notesSlide+xml"/>
  <Override PartName="/ppt/notesSlides/notesSlide143.xml" ContentType="application/vnd.openxmlformats-officedocument.presentationml.notesSlide+xml"/>
  <Override PartName="/ppt/slideLayouts/slideLayout81.xml" ContentType="application/vnd.openxmlformats-officedocument.presentationml.slideLayout+xml"/>
  <Override PartName="/ppt/slides/slide238.xml" ContentType="application/vnd.openxmlformats-officedocument.presentationml.slide+xml"/>
  <Override PartName="/ppt/slideMasters/slideMaster8.xml" ContentType="application/vnd.openxmlformats-officedocument.presentationml.slideMaster+xml"/>
  <Override PartName="/ppt/notesSlides/notesSlide208.xml" ContentType="application/vnd.openxmlformats-officedocument.presentationml.notesSlide+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213.xml" ContentType="application/vnd.openxmlformats-officedocument.presentationml.slide+xml"/>
  <Override PartName="/ppt/slides/slide86.xml" ContentType="application/vnd.openxmlformats-officedocument.presentationml.slide+xml"/>
  <Override PartName="/ppt/slideLayouts/slideLayout29.xml" ContentType="application/vnd.openxmlformats-officedocument.presentationml.slideLayout+xml"/>
  <Override PartName="/ppt/slideLayouts/slideLayout62.xml" ContentType="application/vnd.openxmlformats-officedocument.presentationml.slideLayout+xml"/>
  <Override PartName="/ppt/slides/slide81.xml" ContentType="application/vnd.openxmlformats-officedocument.presentationml.slide+xml"/>
  <Override PartName="/ppt/slides/slide25.xml" ContentType="application/vnd.openxmlformats-officedocument.presentationml.slide+xml"/>
  <Override PartName="/ppt/slideLayouts/slideLayout102.xml" ContentType="application/vnd.openxmlformats-officedocument.presentationml.slideLayout+xml"/>
  <Override PartName="/ppt/notesSlides/notesSlide151.xml" ContentType="application/vnd.openxmlformats-officedocument.presentationml.notesSlide+xml"/>
  <Override PartName="/ppt/notesSlides/notesSlide229.xml" ContentType="application/vnd.openxmlformats-officedocument.presentationml.notesSlide+xml"/>
  <Override PartName="/ppt/notesSlides/notesSlide19.xml" ContentType="application/vnd.openxmlformats-officedocument.presentationml.notesSlide+xml"/>
  <Override PartName="/ppt/notesSlides/notesSlide93.xml" ContentType="application/vnd.openxmlformats-officedocument.presentationml.notesSlide+xml"/>
  <Override PartName="/ppt/slides/slide14.xml" ContentType="application/vnd.openxmlformats-officedocument.presentationml.slide+xml"/>
  <Override PartName="/ppt/notesSlides/notesSlide50.xml" ContentType="application/vnd.openxmlformats-officedocument.presentationml.notesSlide+xml"/>
  <Override PartName="/ppt/slides/slide225.xml" ContentType="application/vnd.openxmlformats-officedocument.presentationml.slide+xml"/>
  <Override PartName="/ppt/notesSlides/notesSlide91.xml" ContentType="application/vnd.openxmlformats-officedocument.presentationml.notesSlide+xml"/>
  <Override PartName="/ppt/notesSlides/notesSlide26.xml" ContentType="application/vnd.openxmlformats-officedocument.presentationml.notesSlide+xml"/>
  <Override PartName="/ppt/slides/slide44.xml" ContentType="application/vnd.openxmlformats-officedocument.presentationml.slide+xml"/>
  <Override PartName="/ppt/slideLayouts/slideLayout85.xml" ContentType="application/vnd.openxmlformats-officedocument.presentationml.slideLayout+xml"/>
  <Override PartName="/ppt/slides/slide272.xml" ContentType="application/vnd.openxmlformats-officedocument.presentationml.slide+xml"/>
  <Override PartName="/ppt/notesSlides/notesSlide163.xml" ContentType="application/vnd.openxmlformats-officedocument.presentationml.notesSlide+xml"/>
  <Override PartName="/ppt/notesSlides/notesSlide60.xml" ContentType="application/vnd.openxmlformats-officedocument.presentationml.notesSlide+xml"/>
  <Override PartName="/ppt/slides/slide49.xml" ContentType="application/vnd.openxmlformats-officedocument.presentationml.slide+xml"/>
  <Override PartName="/ppt/slides/slide187.xml" ContentType="application/vnd.openxmlformats-officedocument.presentationml.slide+xml"/>
  <Override PartName="/ppt/slideLayouts/slideLayout20.xml" ContentType="application/vnd.openxmlformats-officedocument.presentationml.slideLayout+xml"/>
  <Override PartName="/ppt/notesSlides/notesSlide221.xml" ContentType="application/vnd.openxmlformats-officedocument.presentationml.notesSlide+xml"/>
  <Override PartName="/ppt/slides/slide70.xml" ContentType="application/vnd.openxmlformats-officedocument.presentationml.slide+xml"/>
  <Override PartName="/ppt/slides/slide48.xml" ContentType="application/vnd.openxmlformats-officedocument.presentationml.slide+xml"/>
  <Override PartName="/ppt/slides/slide120.xml" ContentType="application/vnd.openxmlformats-officedocument.presentationml.slide+xml"/>
  <Override PartName="/ppt/notesSlides/notesSlide78.xml" ContentType="application/vnd.openxmlformats-officedocument.presentationml.notesSlide+xml"/>
  <Override PartName="/ppt/presentation.xml" ContentType="application/vnd.openxmlformats-officedocument.presentationml.presentation.main+xml"/>
  <Override PartName="/ppt/slides/slide122.xml" ContentType="application/vnd.openxmlformats-officedocument.presentationml.slide+xml"/>
  <Override PartName="/ppt/slides/slide77.xml" ContentType="application/vnd.openxmlformats-officedocument.presentationml.slide+xml"/>
  <Override PartName="/ppt/slides/slide246.xml" ContentType="application/vnd.openxmlformats-officedocument.presentationml.slide+xml"/>
  <Override PartName="/ppt/slides/slide173.xml" ContentType="application/vnd.openxmlformats-officedocument.presentationml.slide+xml"/>
  <Override PartName="/ppt/notesSlides/notesSlide154.xml" ContentType="application/vnd.openxmlformats-officedocument.presentationml.notesSlide+xml"/>
  <Override PartName="/ppt/slides/slide209.xml" ContentType="application/vnd.openxmlformats-officedocument.presentationml.slide+xml"/>
  <Override PartName="/ppt/slides/slide79.xml" ContentType="application/vnd.openxmlformats-officedocument.presentationml.slide+xml"/>
  <Override PartName="/ppt/slides/slide95.xml" ContentType="application/vnd.openxmlformats-officedocument.presentationml.slide+xml"/>
  <Override PartName="/ppt/slides/slide159.xml" ContentType="application/vnd.openxmlformats-officedocument.presentationml.slide+xml"/>
  <Override PartName="/ppt/slides/slide236.xml" ContentType="application/vnd.openxmlformats-officedocument.presentationml.slide+xml"/>
  <Override PartName="/ppt/notesSlides/notesSlide121.xml" ContentType="application/vnd.openxmlformats-officedocument.presentationml.notesSlide+xml"/>
  <Override PartName="/ppt/slideLayouts/slideLayout73.xml" ContentType="application/vnd.openxmlformats-officedocument.presentationml.slideLayout+xml"/>
  <Override PartName="/ppt/slideLayouts/slideLayout83.xml" ContentType="application/vnd.openxmlformats-officedocument.presentationml.slideLayout+xml"/>
  <Override PartName="/ppt/notesSlides/notesSlide95.xml" ContentType="application/vnd.openxmlformats-officedocument.presentationml.notesSlide+xml"/>
  <Override PartName="/ppt/notesSlides/notesSlide200.xml" ContentType="application/vnd.openxmlformats-officedocument.presentationml.notesSlide+xml"/>
  <Override PartName="/ppt/slides/slide230.xml" ContentType="application/vnd.openxmlformats-officedocument.presentationml.slide+xml"/>
  <Override PartName="/ppt/slides/slide237.xml" ContentType="application/vnd.openxmlformats-officedocument.presentationml.slide+xml"/>
  <Override PartName="/ppt/slides/slide181.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Layouts/slideLayout78.xml" ContentType="application/vnd.openxmlformats-officedocument.presentationml.slideLayout+xml"/>
  <Override PartName="/ppt/slideLayouts/slideLayout94.xml" ContentType="application/vnd.openxmlformats-officedocument.presentationml.slideLayout+xml"/>
  <Override PartName="/ppt/slides/slide74.xml" ContentType="application/vnd.openxmlformats-officedocument.presentationml.slide+xml"/>
  <Override PartName="/ppt/theme/themeOverride1.xml" ContentType="application/vnd.openxmlformats-officedocument.themeOverride+xml"/>
  <Override PartName="/ppt/slideLayouts/slideLayout44.xml" ContentType="application/vnd.openxmlformats-officedocument.presentationml.slideLayout+xml"/>
  <Override PartName="/ppt/slides/slide15.xml" ContentType="application/vnd.openxmlformats-officedocument.presentationml.slide+xml"/>
  <Override PartName="/ppt/slides/slide140.xml" ContentType="application/vnd.openxmlformats-officedocument.presentationml.slide+xml"/>
  <Override PartName="/ppt/notesSlides/notesSlide49.xml" ContentType="application/vnd.openxmlformats-officedocument.presentationml.notesSlide+xml"/>
  <Override PartName="/ppt/theme/theme12.xml" ContentType="application/vnd.openxmlformats-officedocument.theme+xml"/>
  <Override PartName="/ppt/notesSlides/notesSlide202.xml" ContentType="application/vnd.openxmlformats-officedocument.presentationml.notesSlide+xml"/>
  <Override PartName="/ppt/slides/slide73.xml" ContentType="application/vnd.openxmlformats-officedocument.presentationml.slide+xml"/>
  <Override PartName="/ppt/slides/slide224.xml" ContentType="application/vnd.openxmlformats-officedocument.presentationml.slide+xml"/>
  <Override PartName="/ppt/slideLayouts/slideLayout120.xml" ContentType="application/vnd.openxmlformats-officedocument.presentationml.slideLayout+xml"/>
  <Override PartName="/ppt/slides/slide32.xml" ContentType="application/vnd.openxmlformats-officedocument.presentationml.slide+xml"/>
  <Override PartName="/ppt/slides/slide176.xml" ContentType="application/vnd.openxmlformats-officedocument.presentationml.slide+xml"/>
  <Override PartName="/ppt/notesSlides/notesSlide129.xml" ContentType="application/vnd.openxmlformats-officedocument.presentationml.notesSlide+xml"/>
  <Override PartName="/ppt/slides/slide16.xml" ContentType="application/vnd.openxmlformats-officedocument.presentationml.slide+xml"/>
  <Override PartName="/ppt/slides/slide38.xml" ContentType="application/vnd.openxmlformats-officedocument.presentationml.slide+xml"/>
  <Override PartName="/ppt/slides/slide113.xml" ContentType="application/vnd.openxmlformats-officedocument.presentationml.slide+xml"/>
  <Override PartName="/ppt/notesSlides/notesSlide118.xml" ContentType="application/vnd.openxmlformats-officedocument.presentationml.notesSlide+xml"/>
  <Override PartName="/ppt/notesSlides/notesSlide146.xml" ContentType="application/vnd.openxmlformats-officedocument.presentationml.notesSlide+xml"/>
  <Override PartName="/ppt/notesSlides/notesSlide22.xml" ContentType="application/vnd.openxmlformats-officedocument.presentationml.notesSlide+xml"/>
  <Override PartName="/ppt/slides/slide126.xml" ContentType="application/vnd.openxmlformats-officedocument.presentationml.slide+xml"/>
  <Override PartName="/ppt/slides/slide243.xml" ContentType="application/vnd.openxmlformats-officedocument.presentationml.slide+xml"/>
  <Override PartName="/ppt/slideLayouts/slideLayout116.xml" ContentType="application/vnd.openxmlformats-officedocument.presentationml.slideLayout+xml"/>
  <Override PartName="/ppt/notesSlides/notesSlide215.xml" ContentType="application/vnd.openxmlformats-officedocument.presentationml.notesSlide+xml"/>
  <Override PartName="/ppt/slides/slide22.xml" ContentType="application/vnd.openxmlformats-officedocument.presentationml.slide+xml"/>
  <Override PartName="/ppt/notesSlides/notesSlide199.xml" ContentType="application/vnd.openxmlformats-officedocument.presentationml.notesSlide+xml"/>
  <Override PartName="/ppt/notesSlides/notesSlide92.xml" ContentType="application/vnd.openxmlformats-officedocument.presentationml.notesSlide+xml"/>
  <Override PartName="/ppt/slideLayouts/slideLayout51.xml" ContentType="application/vnd.openxmlformats-officedocument.presentationml.slideLayout+xml"/>
  <Override PartName="/ppt/slides/slide30.xml" ContentType="application/vnd.openxmlformats-officedocument.presentationml.slide+xml"/>
  <Override PartName="/ppt/notesSlides/notesSlide162.xml" ContentType="application/vnd.openxmlformats-officedocument.presentationml.notesSlide+xml"/>
  <Override PartName="/ppt/slideLayouts/slideLayout63.xml" ContentType="application/vnd.openxmlformats-officedocument.presentationml.slideLayout+xml"/>
  <Override PartName="/ppt/slides/slide262.xml" ContentType="application/vnd.openxmlformats-officedocument.presentationml.slide+xml"/>
  <Override PartName="/ppt/notesSlides/notesSlide184.xml" ContentType="application/vnd.openxmlformats-officedocument.presentationml.notesSlide+xml"/>
  <Override PartName="/ppt/diagrams/layout1.xml" ContentType="application/vnd.openxmlformats-officedocument.drawingml.diagramLayout+xml"/>
  <Override PartName="/ppt/theme/theme3.xml" ContentType="application/vnd.openxmlformats-officedocument.theme+xml"/>
  <Override PartName="/ppt/notesSlides/notesSlide61.xml" ContentType="application/vnd.openxmlformats-officedocument.presentationml.notesSlide+xml"/>
  <Override PartName="/ppt/slideLayouts/slideLayout95.xml" ContentType="application/vnd.openxmlformats-officedocument.presentationml.slideLayout+xml"/>
  <Override PartName="/ppt/notesSlides/notesSlide56.xml" ContentType="application/vnd.openxmlformats-officedocument.presentationml.notesSlide+xml"/>
  <Override PartName="/ppt/slides/slide90.xml" ContentType="application/vnd.openxmlformats-officedocument.presentationml.slide+xml"/>
  <Override PartName="/ppt/slides/slide21.xml" ContentType="application/vnd.openxmlformats-officedocument.presentationml.slide+xml"/>
  <Override PartName="/ppt/slides/slide107.xml" ContentType="application/vnd.openxmlformats-officedocument.presentationml.slide+xml"/>
  <Override PartName="/ppt/slides/slide23.xml" ContentType="application/vnd.openxmlformats-officedocument.presentationml.slide+xml"/>
  <Override PartName="/ppt/slides/slide247.xml" ContentType="application/vnd.openxmlformats-officedocument.presentationml.slide+xml"/>
  <Override PartName="/ppt/slides/slide123.xml" ContentType="application/vnd.openxmlformats-officedocument.presentationml.slide+xml"/>
  <Override PartName="/ppt/slides/slide23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51.xml" ContentType="application/vnd.openxmlformats-officedocument.presentationml.slide+xml"/>
  <Override PartName="/ppt/slides/slide65.xml" ContentType="application/vnd.openxmlformats-officedocument.presentationml.slide+xml"/>
  <Override PartName="/ppt/slides/slide7.xml" ContentType="application/vnd.openxmlformats-officedocument.presentationml.slide+xml"/>
  <Override PartName="/ppt/slides/slide151.xml" ContentType="application/vnd.openxmlformats-officedocument.presentationml.slide+xml"/>
  <Override PartName="/ppt/slideLayouts/slideLayout22.xml" ContentType="application/vnd.openxmlformats-officedocument.presentationml.slideLayout+xml"/>
  <Override PartName="/ppt/theme/theme11.xml" ContentType="application/vnd.openxmlformats-officedocument.them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4.xml" ContentType="application/vnd.openxmlformats-officedocument.presentationml.notesSlide+xml"/>
  <Override PartName="/ppt/notesSlides/notesSlide41.xml" ContentType="application/vnd.openxmlformats-officedocument.presentationml.notesSlide+xml"/>
  <Override PartName="/ppt/notesSlides/notesSlide66.xml" ContentType="application/vnd.openxmlformats-officedocument.presentationml.notesSlide+xml"/>
  <Override PartName="/ppt/slideLayouts/slideLayout77.xml" ContentType="application/vnd.openxmlformats-officedocument.presentationml.slideLayout+xml"/>
  <Override PartName="/ppt/notesSlides/notesSlide103.xml" ContentType="application/vnd.openxmlformats-officedocument.presentationml.notesSlide+xml"/>
  <Override PartName="/ppt/slideLayouts/slideLayout32.xml" ContentType="application/vnd.openxmlformats-officedocument.presentationml.slideLayout+xml"/>
  <Override PartName="/ppt/slideLayouts/slideLayout67.xml" ContentType="application/vnd.openxmlformats-officedocument.presentationml.slideLayout+xml"/>
  <Override PartName="/ppt/notesSlides/notesSlide158.xml" ContentType="application/vnd.openxmlformats-officedocument.presentationml.notesSlide+xml"/>
  <Override PartName="/ppt/slides/slide121.xml" ContentType="application/vnd.openxmlformats-officedocument.presentationml.slide+xml"/>
  <Override PartName="/ppt/slides/slide214.xml" ContentType="application/vnd.openxmlformats-officedocument.presentationml.slide+xml"/>
  <Override PartName="/ppt/notesSlides/notesSlide17.xml" ContentType="application/vnd.openxmlformats-officedocument.presentationml.notesSlide+xml"/>
  <Override PartName="/ppt/notesSlides/notesSlide223.xml" ContentType="application/vnd.openxmlformats-officedocument.presentationml.notesSlide+xml"/>
  <Override PartName="/ppt/slides/slide87.xml" ContentType="application/vnd.openxmlformats-officedocument.presentationml.slide+xml"/>
  <Override PartName="/ppt/slideLayouts/slideLayout91.xml" ContentType="application/vnd.openxmlformats-officedocument.presentationml.slideLayout+xml"/>
  <Override PartName="/ppt/slideMasters/slideMaster5.xml" ContentType="application/vnd.openxmlformats-officedocument.presentationml.slideMaster+xml"/>
  <Override PartName="/ppt/notesSlides/notesSlide57.xml" ContentType="application/vnd.openxmlformats-officedocument.presentationml.notesSlide+xml"/>
  <Override PartName="/ppt/slideLayouts/slideLayout4.xml" ContentType="application/vnd.openxmlformats-officedocument.presentationml.slideLayout+xml"/>
  <Override PartName="/ppt/notesSlides/notesSlide87.xml" ContentType="application/vnd.openxmlformats-officedocument.presentationml.notesSlide+xml"/>
  <Override PartName="/ppt/notesSlides/notesSlide99.xml" ContentType="application/vnd.openxmlformats-officedocument.presentationml.notesSlide+xml"/>
  <Override PartName="/ppt/slides/slide89.xml" ContentType="application/vnd.openxmlformats-officedocument.presentationml.slide+xml"/>
  <Override PartName="/ppt/notesSlides/notesSlide126.xml" ContentType="application/vnd.openxmlformats-officedocument.presentationml.notesSlide+xml"/>
  <Override PartName="/ppt/notesSlides/notesSlide169.xml" ContentType="application/vnd.openxmlformats-officedocument.presentationml.notesSlide+xml"/>
  <Override PartName="/ppt/notesSlides/notesSlide177.xml" ContentType="application/vnd.openxmlformats-officedocument.presentationml.notesSlide+xml"/>
  <Override PartName="/ppt/diagrams/quickStyle1.xml" ContentType="application/vnd.openxmlformats-officedocument.drawingml.diagramStyle+xml"/>
  <Override PartName="/ppt/slideLayouts/slideLayout110.xml" ContentType="application/vnd.openxmlformats-officedocument.presentationml.slideLayout+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notesSlides/notesSlide43.xml" ContentType="application/vnd.openxmlformats-officedocument.presentationml.notesSlide+xml"/>
  <Override PartName="/ppt/theme/theme10.xml" ContentType="application/vnd.openxmlformats-officedocument.theme+xml"/>
  <Override PartName="/ppt/presProps.xml" ContentType="application/vnd.openxmlformats-officedocument.presentationml.presProps+xml"/>
  <Override PartName="/ppt/theme/theme5.xml" ContentType="application/vnd.openxmlformats-officedocument.theme+xml"/>
  <Override PartName="/ppt/slideLayouts/slideLayout103.xml" ContentType="application/vnd.openxmlformats-officedocument.presentationml.slideLayout+xml"/>
  <Override PartName="/ppt/notesSlides/notesSlide18.xml" ContentType="application/vnd.openxmlformats-officedocument.presentationml.notesSlide+xml"/>
  <Override PartName="/ppt/notesSlides/notesSlide79.xml" ContentType="application/vnd.openxmlformats-officedocument.presentationml.notesSlide+xml"/>
  <Override PartName="/ppt/theme/themeOverride2.xml" ContentType="application/vnd.openxmlformats-officedocument.themeOverride+xml"/>
  <Override PartName="/ppt/slides/slide27.xml" ContentType="application/vnd.openxmlformats-officedocument.presentationml.slide+xml"/>
  <Override PartName="/ppt/notesSlides/notesSlide101.xml" ContentType="application/vnd.openxmlformats-officedocument.presentationml.notesSlide+xml"/>
  <Override PartName="/ppt/notesSlides/notesSlide152.xml" ContentType="application/vnd.openxmlformats-officedocument.presentationml.notesSlide+xml"/>
  <Override PartName="/ppt/slides/slide138.xml" ContentType="application/vnd.openxmlformats-officedocument.presentationml.slide+xml"/>
  <Override PartName="/ppt/slides/slide258.xml" ContentType="application/vnd.openxmlformats-officedocument.presentationml.slide+xml"/>
  <Override PartName="/ppt/slides/slide265.xml" ContentType="application/vnd.openxmlformats-officedocument.presentationml.slide+xml"/>
  <Override PartName="/ppt/slideLayouts/slideLayout16.xml" ContentType="application/vnd.openxmlformats-officedocument.presentationml.slideLayout+xml"/>
  <Override PartName="/ppt/slides/slide232.xml" ContentType="application/vnd.openxmlformats-officedocument.presentationml.slide+xml"/>
  <Override PartName="/ppt/notesSlides/notesSlide10.xml" ContentType="application/vnd.openxmlformats-officedocument.presentationml.notesSlide+xml"/>
  <Override PartName="/ppt/slideMasters/slideMaster2.xml" ContentType="application/vnd.openxmlformats-officedocument.presentationml.slideMaster+xml"/>
  <Override PartName="/ppt/notesSlides/notesSlide188.xml" ContentType="application/vnd.openxmlformats-officedocument.presentationml.notesSlide+xml"/>
  <Override PartName="/ppt/notesSlides/notesSlide55.xml" ContentType="application/vnd.openxmlformats-officedocument.presentationml.notesSlide+xml"/>
  <Override PartName="/ppt/slides/slide264.xml" ContentType="application/vnd.openxmlformats-officedocument.presentationml.slide+xml"/>
  <Override PartName="/ppt/slides/slide150.xml" ContentType="application/vnd.openxmlformats-officedocument.presentationml.slide+xml"/>
  <Override PartName="/ppt/notesSlides/notesSlide77.xml" ContentType="application/vnd.openxmlformats-officedocument.presentationml.notesSlide+xml"/>
  <Override PartName="/ppt/slides/slide67.xml" ContentType="application/vnd.openxmlformats-officedocument.presentationml.slide+xml"/>
  <Override PartName="/ppt/slideLayouts/slideLayout41.xml" ContentType="application/vnd.openxmlformats-officedocument.presentationml.slideLayout+xml"/>
  <Override PartName="/ppt/slides/slide46.xml" ContentType="application/vnd.openxmlformats-officedocument.presentationml.slide+xml"/>
  <Override PartName="/ppt/slides/slide203.xml" ContentType="application/vnd.openxmlformats-officedocument.presentationml.slide+xml"/>
  <Override PartName="/ppt/slideLayouts/slideLayout33.xml" ContentType="application/vnd.openxmlformats-officedocument.presentationml.slideLayout+xml"/>
  <Override PartName="/ppt/slideMasters/slideMaster10.xml" ContentType="application/vnd.openxmlformats-officedocument.presentationml.slideMaster+xml"/>
  <Override PartName="/ppt/notesSlides/notesSlide58.xml" ContentType="application/vnd.openxmlformats-officedocument.presentationml.notesSlide+xml"/>
  <Override PartName="/ppt/slideLayouts/slideLayout101.xml" ContentType="application/vnd.openxmlformats-officedocument.presentationml.slideLayout+xml"/>
  <Override PartName="/ppt/notesSlides/notesSlide76.xml" ContentType="application/vnd.openxmlformats-officedocument.presentationml.notesSlide+xml"/>
  <Override PartName="/ppt/slideLayouts/slideLayout55.xml" ContentType="application/vnd.openxmlformats-officedocument.presentationml.slideLayout+xml"/>
  <Override PartName="/ppt/slideLayouts/slideLayout122.xml" ContentType="application/vnd.openxmlformats-officedocument.presentationml.slideLayout+xml"/>
  <Override PartName="/ppt/slideMasters/slideMaster3.xml" ContentType="application/vnd.openxmlformats-officedocument.presentationml.slideMaster+xml"/>
  <Override PartName="/ppt/slides/slide134.xml" ContentType="application/vnd.openxmlformats-officedocument.presentationml.slide+xml"/>
  <Override PartName="/ppt/slideLayouts/slideLayout38.xml" ContentType="application/vnd.openxmlformats-officedocument.presentationml.slideLayout+xml"/>
  <Override PartName="/ppt/notesSlides/notesSlide140.xml" ContentType="application/vnd.openxmlformats-officedocument.presentationml.notesSlide+xml"/>
  <Override PartName="/ppt/notesSlides/notesSlide144.xml" ContentType="application/vnd.openxmlformats-officedocument.presentationml.notesSlide+xml"/>
  <Override PartName="/ppt/notesSlides/notesSlide116.xml" ContentType="application/vnd.openxmlformats-officedocument.presentationml.notesSlide+xml"/>
  <Override PartName="/ppt/notesSlides/notesSlide34.xml" ContentType="application/vnd.openxmlformats-officedocument.presentationml.notesSlide+xml"/>
  <Override PartName="/ppt/slideLayouts/slideLayout60.xml" ContentType="application/vnd.openxmlformats-officedocument.presentationml.slideLayout+xml"/>
  <Override PartName="/ppt/slides/slide186.xml" ContentType="application/vnd.openxmlformats-officedocument.presentationml.slide+xml"/>
  <Override PartName="/ppt/slides/slide201.xml" ContentType="application/vnd.openxmlformats-officedocument.presentationml.slide+xml"/>
  <Override PartName="/ppt/slideLayouts/slideLayout88.xml" ContentType="application/vnd.openxmlformats-officedocument.presentationml.slideLayout+xml"/>
  <Override PartName="/ppt/slideLayouts/slideLayout5.xml" ContentType="application/vnd.openxmlformats-officedocument.presentationml.slideLayout+xml"/>
  <Override PartName="/ppt/slideLayouts/slideLayout25.xml" ContentType="application/vnd.openxmlformats-officedocument.presentationml.slideLayout+xml"/>
  <Override PartName="/ppt/notesSlides/notesSlide138.xml" ContentType="application/vnd.openxmlformats-officedocument.presentationml.notesSlide+xml"/>
  <Override PartName="/ppt/slideLayouts/slideLayout50.xml" ContentType="application/vnd.openxmlformats-officedocument.presentationml.slideLayout+xml"/>
  <Override PartName="/ppt/slideLayouts/slideLayout107.xml" ContentType="application/vnd.openxmlformats-officedocument.presentationml.slideLayout+xml"/>
  <Override PartName="/ppt/notesSlides/notesSlide111.xml" ContentType="application/vnd.openxmlformats-officedocument.presentationml.notesSlide+xml"/>
  <Override PartName="/ppt/slides/slide119.xml" ContentType="application/vnd.openxmlformats-officedocument.presentationml.slide+xml"/>
  <Override PartName="/ppt/slideLayouts/slideLayout52.xml" ContentType="application/vnd.openxmlformats-officedocument.presentationml.slideLayout+xml"/>
  <Override PartName="/ppt/slides/slide136.xml" ContentType="application/vnd.openxmlformats-officedocument.presentationml.slide+xml"/>
  <Override PartName="/ppt/slideLayouts/slideLayout71.xml" ContentType="application/vnd.openxmlformats-officedocument.presentationml.slideLayout+xml"/>
  <Override PartName="/ppt/slideLayouts/slideLayout46.xml" ContentType="application/vnd.openxmlformats-officedocument.presentationml.slideLayout+xml"/>
  <Override PartName="/ppt/slides/slide139.xml" ContentType="application/vnd.openxmlformats-officedocument.presentationml.slide+xml"/>
  <Override PartName="/ppt/slides/slide257.xml" ContentType="application/vnd.openxmlformats-officedocument.presentationml.slide+xml"/>
  <Override PartName="/ppt/notesSlides/notesSlide105.xml" ContentType="application/vnd.openxmlformats-officedocument.presentationml.notesSlide+xml"/>
  <Override PartName="/ppt/notesSlides/notesSlide127.xml" ContentType="application/vnd.openxmlformats-officedocument.presentationml.notesSlide+xml"/>
  <Override PartName="/ppt/slideLayouts/slideLayout28.xml" ContentType="application/vnd.openxmlformats-officedocument.presentationml.slideLayout+xml"/>
  <Override PartName="/ppt/slides/slide106.xml" ContentType="application/vnd.openxmlformats-officedocument.presentationml.slide+xml"/>
  <Override PartName="/ppt/notesSlides/notesSlide12.xml" ContentType="application/vnd.openxmlformats-officedocument.presentationml.notesSlide+xml"/>
  <Override PartName="/ppt/slides/slide271.xml" ContentType="application/vnd.openxmlformats-officedocument.presentationml.slide+xml"/>
  <Override PartName="/ppt/notesSlides/notesSlide128.xml" ContentType="application/vnd.openxmlformats-officedocument.presentationml.notesSlide+xml"/>
  <Override PartName="/ppt/slides/slide179.xml" ContentType="application/vnd.openxmlformats-officedocument.presentationml.slide+xml"/>
  <Override PartName="/ppt/slides/slide251.xml" ContentType="application/vnd.openxmlformats-officedocument.presentationml.slide+xml"/>
  <Override PartName="/ppt/slides/slide226.xml" ContentType="application/vnd.openxmlformats-officedocument.presentationml.slide+xml"/>
  <Override PartName="/ppt/notesSlides/notesSlide219.xml" ContentType="application/vnd.openxmlformats-officedocument.presentationml.notesSlide+xml"/>
  <Override PartName="/ppt/slideLayouts/slideLayout1.xml" ContentType="application/vnd.openxmlformats-officedocument.presentationml.slideLayout+xml"/>
  <Override PartName="/ppt/slides/slide156.xml" ContentType="application/vnd.openxmlformats-officedocument.presentationml.slide+xml"/>
  <Override PartName="/ppt/slides/slide239.xml" ContentType="application/vnd.openxmlformats-officedocument.presentationml.slide+xml"/>
  <Override PartName="/ppt/theme/theme1.xml" ContentType="application/vnd.openxmlformats-officedocument.theme+xml"/>
  <Override PartName="/ppt/slides/slide109.xml" ContentType="application/vnd.openxmlformats-officedocument.presentationml.slide+xml"/>
  <Override PartName="/ppt/notesSlides/notesSlide59.xml" ContentType="application/vnd.openxmlformats-officedocument.presentationml.notesSlide+xml"/>
  <Override PartName="/ppt/slides/slide270.xml" ContentType="application/vnd.openxmlformats-officedocument.presentationml.slide+xml"/>
  <Override PartName="/ppt/slides/slide197.xml" ContentType="application/vnd.openxmlformats-officedocument.presentationml.slide+xml"/>
  <Override PartName="/ppt/slideLayouts/slideLayout39.xml" ContentType="application/vnd.openxmlformats-officedocument.presentationml.slideLayout+xml"/>
  <Override PartName="/ppt/notesSlides/notesSlide89.xml" ContentType="application/vnd.openxmlformats-officedocument.presentationml.notesSlide+xml"/>
  <Override PartName="/ppt/notesSlides/notesSlide46.xml" ContentType="application/vnd.openxmlformats-officedocument.presentationml.notesSlide+xml"/>
  <Override PartName="/ppt/slideLayouts/slideLayout61.xml" ContentType="application/vnd.openxmlformats-officedocument.presentationml.slideLayout+xml"/>
  <Override PartName="/ppt/slides/slide110.xml" ContentType="application/vnd.openxmlformats-officedocument.presentationml.slide+xml"/>
  <Override PartName="/ppt/slides/slide4.xml" ContentType="application/vnd.openxmlformats-officedocument.presentationml.slide+xml"/>
  <Override PartName="/ppt/notesSlides/notesSlide155.xml" ContentType="application/vnd.openxmlformats-officedocument.presentationml.notesSlide+xml"/>
  <Override PartName="/ppt/slideLayouts/slideLayout99.xml" ContentType="application/vnd.openxmlformats-officedocument.presentationml.slideLayout+xml"/>
  <Override PartName="/ppt/slideLayouts/slideLayout40.xml" ContentType="application/vnd.openxmlformats-officedocument.presentationml.slideLayout+xml"/>
  <Override PartName="/ppt/notesSlides/notesSlide54.xml" ContentType="application/vnd.openxmlformats-officedocument.presentationml.notesSlide+xml"/>
  <Override PartName="/ppt/notesSlides/notesSlide81.xml" ContentType="application/vnd.openxmlformats-officedocument.presentationml.notesSlide+xml"/>
  <Override PartName="/ppt/slideLayouts/slideLayout49.xml" ContentType="application/vnd.openxmlformats-officedocument.presentationml.slideLayout+xml"/>
  <Override PartName="/ppt/slides/slide98.xml" ContentType="application/vnd.openxmlformats-officedocument.presentationml.slide+xml"/>
  <Override PartName="/ppt/notesSlides/notesSlide141.xml" ContentType="application/vnd.openxmlformats-officedocument.presentationml.notesSlide+xml"/>
  <Override PartName="/ppt/slides/slide102.xml" ContentType="application/vnd.openxmlformats-officedocument.presentationml.slide+xml"/>
  <Override PartName="/ppt/slides/slide146.xml" ContentType="application/vnd.openxmlformats-officedocument.presentationml.slide+xml"/>
  <Override PartName="/ppt/notesSlides/notesSlide82.xml" ContentType="application/vnd.openxmlformats-officedocument.presentationml.notesSlide+xml"/>
  <Override PartName="/ppt/notesSlides/notesSlide85.xml" ContentType="application/vnd.openxmlformats-officedocument.presentationml.notesSlide+xml"/>
  <Override PartName="/ppt/notesSlides/notesSlide68.xml" ContentType="application/vnd.openxmlformats-officedocument.presentationml.notesSlide+xml"/>
  <Override PartName="/ppt/notesSlides/notesSlide110.xml" ContentType="application/vnd.openxmlformats-officedocument.presentationml.notesSlide+xml"/>
  <Override PartName="/ppt/slides/slide254.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theme/theme7.xml" ContentType="application/vnd.openxmlformats-officedocument.theme+xml"/>
  <Override PartName="/ppt/slides/slide6.xml" ContentType="application/vnd.openxmlformats-officedocument.presentationml.slide+xml"/>
  <Override PartName="/ppt/notesSlides/notesSlide124.xml" ContentType="application/vnd.openxmlformats-officedocument.presentationml.notesSlide+xml"/>
  <Override PartName="/ppt/slides/slide21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 id="2147483672" r:id="rId2"/>
    <p:sldMasterId id="2147483732" r:id="rId3"/>
    <p:sldMasterId id="2147483756" r:id="rId4"/>
    <p:sldMasterId id="2147483768" r:id="rId5"/>
    <p:sldMasterId id="2147483792" r:id="rId6"/>
    <p:sldMasterId id="2147483816" r:id="rId7"/>
    <p:sldMasterId id="2147483828" r:id="rId8"/>
    <p:sldMasterId id="2147483840" r:id="rId9"/>
    <p:sldMasterId id="2147483852" r:id="rId10"/>
    <p:sldMasterId id="2147484032" r:id="rId11"/>
  </p:sldMasterIdLst>
  <p:notesMasterIdLst>
    <p:notesMasterId r:id="rId285"/>
  </p:notesMasterIdLst>
  <p:sldIdLst>
    <p:sldId id="256" r:id="rId12"/>
    <p:sldId id="596" r:id="rId13"/>
    <p:sldId id="625" r:id="rId14"/>
    <p:sldId id="627" r:id="rId15"/>
    <p:sldId id="628" r:id="rId16"/>
    <p:sldId id="629" r:id="rId17"/>
    <p:sldId id="630" r:id="rId18"/>
    <p:sldId id="631" r:id="rId19"/>
    <p:sldId id="632" r:id="rId20"/>
    <p:sldId id="638" r:id="rId21"/>
    <p:sldId id="639" r:id="rId22"/>
    <p:sldId id="640" r:id="rId23"/>
    <p:sldId id="633" r:id="rId24"/>
    <p:sldId id="634" r:id="rId25"/>
    <p:sldId id="635" r:id="rId26"/>
    <p:sldId id="636" r:id="rId27"/>
    <p:sldId id="637" r:id="rId28"/>
    <p:sldId id="641" r:id="rId29"/>
    <p:sldId id="644" r:id="rId30"/>
    <p:sldId id="645" r:id="rId31"/>
    <p:sldId id="646" r:id="rId32"/>
    <p:sldId id="647" r:id="rId33"/>
    <p:sldId id="648" r:id="rId34"/>
    <p:sldId id="649" r:id="rId35"/>
    <p:sldId id="650" r:id="rId36"/>
    <p:sldId id="651" r:id="rId37"/>
    <p:sldId id="602" r:id="rId38"/>
    <p:sldId id="604" r:id="rId39"/>
    <p:sldId id="611" r:id="rId40"/>
    <p:sldId id="612" r:id="rId41"/>
    <p:sldId id="605" r:id="rId42"/>
    <p:sldId id="261" r:id="rId43"/>
    <p:sldId id="597" r:id="rId44"/>
    <p:sldId id="614" r:id="rId45"/>
    <p:sldId id="276" r:id="rId46"/>
    <p:sldId id="613" r:id="rId47"/>
    <p:sldId id="598" r:id="rId48"/>
    <p:sldId id="599" r:id="rId49"/>
    <p:sldId id="600" r:id="rId50"/>
    <p:sldId id="601" r:id="rId51"/>
    <p:sldId id="263" r:id="rId52"/>
    <p:sldId id="285" r:id="rId53"/>
    <p:sldId id="286" r:id="rId54"/>
    <p:sldId id="287" r:id="rId55"/>
    <p:sldId id="288" r:id="rId56"/>
    <p:sldId id="289" r:id="rId57"/>
    <p:sldId id="291" r:id="rId58"/>
    <p:sldId id="290" r:id="rId59"/>
    <p:sldId id="294" r:id="rId60"/>
    <p:sldId id="295" r:id="rId61"/>
    <p:sldId id="296" r:id="rId62"/>
    <p:sldId id="297" r:id="rId63"/>
    <p:sldId id="298" r:id="rId64"/>
    <p:sldId id="299" r:id="rId65"/>
    <p:sldId id="300" r:id="rId66"/>
    <p:sldId id="303" r:id="rId67"/>
    <p:sldId id="304" r:id="rId68"/>
    <p:sldId id="305" r:id="rId69"/>
    <p:sldId id="306" r:id="rId70"/>
    <p:sldId id="307" r:id="rId71"/>
    <p:sldId id="308" r:id="rId72"/>
    <p:sldId id="309" r:id="rId73"/>
    <p:sldId id="312" r:id="rId74"/>
    <p:sldId id="313" r:id="rId75"/>
    <p:sldId id="426" r:id="rId76"/>
    <p:sldId id="427" r:id="rId77"/>
    <p:sldId id="428" r:id="rId78"/>
    <p:sldId id="429" r:id="rId79"/>
    <p:sldId id="430" r:id="rId80"/>
    <p:sldId id="431" r:id="rId81"/>
    <p:sldId id="432" r:id="rId82"/>
    <p:sldId id="433" r:id="rId83"/>
    <p:sldId id="314" r:id="rId84"/>
    <p:sldId id="315" r:id="rId85"/>
    <p:sldId id="316" r:id="rId86"/>
    <p:sldId id="320" r:id="rId87"/>
    <p:sldId id="322" r:id="rId88"/>
    <p:sldId id="618" r:id="rId89"/>
    <p:sldId id="619" r:id="rId90"/>
    <p:sldId id="620" r:id="rId91"/>
    <p:sldId id="621" r:id="rId92"/>
    <p:sldId id="622" r:id="rId93"/>
    <p:sldId id="623" r:id="rId94"/>
    <p:sldId id="317" r:id="rId95"/>
    <p:sldId id="318" r:id="rId96"/>
    <p:sldId id="319" r:id="rId97"/>
    <p:sldId id="321" r:id="rId98"/>
    <p:sldId id="324" r:id="rId99"/>
    <p:sldId id="327" r:id="rId100"/>
    <p:sldId id="328" r:id="rId101"/>
    <p:sldId id="329" r:id="rId102"/>
    <p:sldId id="330" r:id="rId103"/>
    <p:sldId id="331" r:id="rId104"/>
    <p:sldId id="332" r:id="rId105"/>
    <p:sldId id="333" r:id="rId106"/>
    <p:sldId id="334" r:id="rId107"/>
    <p:sldId id="349" r:id="rId108"/>
    <p:sldId id="345" r:id="rId109"/>
    <p:sldId id="348" r:id="rId110"/>
    <p:sldId id="347" r:id="rId111"/>
    <p:sldId id="350" r:id="rId112"/>
    <p:sldId id="351" r:id="rId113"/>
    <p:sldId id="352" r:id="rId114"/>
    <p:sldId id="353" r:id="rId115"/>
    <p:sldId id="354" r:id="rId116"/>
    <p:sldId id="355" r:id="rId117"/>
    <p:sldId id="356" r:id="rId118"/>
    <p:sldId id="357" r:id="rId119"/>
    <p:sldId id="358" r:id="rId120"/>
    <p:sldId id="359" r:id="rId121"/>
    <p:sldId id="360" r:id="rId122"/>
    <p:sldId id="361" r:id="rId123"/>
    <p:sldId id="362" r:id="rId124"/>
    <p:sldId id="363" r:id="rId125"/>
    <p:sldId id="364" r:id="rId126"/>
    <p:sldId id="365" r:id="rId127"/>
    <p:sldId id="366" r:id="rId128"/>
    <p:sldId id="367" r:id="rId129"/>
    <p:sldId id="368" r:id="rId130"/>
    <p:sldId id="369" r:id="rId131"/>
    <p:sldId id="370" r:id="rId132"/>
    <p:sldId id="371" r:id="rId133"/>
    <p:sldId id="372" r:id="rId134"/>
    <p:sldId id="373" r:id="rId135"/>
    <p:sldId id="374" r:id="rId136"/>
    <p:sldId id="375" r:id="rId137"/>
    <p:sldId id="376" r:id="rId138"/>
    <p:sldId id="377" r:id="rId139"/>
    <p:sldId id="378" r:id="rId140"/>
    <p:sldId id="379" r:id="rId141"/>
    <p:sldId id="624" r:id="rId142"/>
    <p:sldId id="380" r:id="rId143"/>
    <p:sldId id="381" r:id="rId144"/>
    <p:sldId id="382" r:id="rId145"/>
    <p:sldId id="383" r:id="rId146"/>
    <p:sldId id="384" r:id="rId147"/>
    <p:sldId id="385" r:id="rId148"/>
    <p:sldId id="386" r:id="rId149"/>
    <p:sldId id="387" r:id="rId150"/>
    <p:sldId id="388" r:id="rId151"/>
    <p:sldId id="389" r:id="rId152"/>
    <p:sldId id="392" r:id="rId153"/>
    <p:sldId id="393" r:id="rId154"/>
    <p:sldId id="394" r:id="rId155"/>
    <p:sldId id="395" r:id="rId156"/>
    <p:sldId id="396" r:id="rId157"/>
    <p:sldId id="402" r:id="rId158"/>
    <p:sldId id="403" r:id="rId159"/>
    <p:sldId id="397" r:id="rId160"/>
    <p:sldId id="398" r:id="rId161"/>
    <p:sldId id="400" r:id="rId162"/>
    <p:sldId id="401" r:id="rId163"/>
    <p:sldId id="404" r:id="rId164"/>
    <p:sldId id="405" r:id="rId165"/>
    <p:sldId id="406" r:id="rId166"/>
    <p:sldId id="407" r:id="rId167"/>
    <p:sldId id="408" r:id="rId168"/>
    <p:sldId id="409" r:id="rId169"/>
    <p:sldId id="410" r:id="rId170"/>
    <p:sldId id="411" r:id="rId171"/>
    <p:sldId id="412" r:id="rId172"/>
    <p:sldId id="413" r:id="rId173"/>
    <p:sldId id="414" r:id="rId174"/>
    <p:sldId id="415" r:id="rId175"/>
    <p:sldId id="416" r:id="rId176"/>
    <p:sldId id="417" r:id="rId177"/>
    <p:sldId id="418" r:id="rId178"/>
    <p:sldId id="419" r:id="rId179"/>
    <p:sldId id="420" r:id="rId180"/>
    <p:sldId id="421" r:id="rId181"/>
    <p:sldId id="422" r:id="rId182"/>
    <p:sldId id="423" r:id="rId183"/>
    <p:sldId id="424" r:id="rId184"/>
    <p:sldId id="425" r:id="rId185"/>
    <p:sldId id="440" r:id="rId186"/>
    <p:sldId id="442" r:id="rId187"/>
    <p:sldId id="443" r:id="rId188"/>
    <p:sldId id="444" r:id="rId189"/>
    <p:sldId id="445" r:id="rId190"/>
    <p:sldId id="447" r:id="rId191"/>
    <p:sldId id="448" r:id="rId192"/>
    <p:sldId id="449" r:id="rId193"/>
    <p:sldId id="615" r:id="rId194"/>
    <p:sldId id="616" r:id="rId195"/>
    <p:sldId id="450" r:id="rId196"/>
    <p:sldId id="453" r:id="rId197"/>
    <p:sldId id="457" r:id="rId198"/>
    <p:sldId id="458" r:id="rId199"/>
    <p:sldId id="459" r:id="rId200"/>
    <p:sldId id="460" r:id="rId201"/>
    <p:sldId id="461" r:id="rId202"/>
    <p:sldId id="462" r:id="rId203"/>
    <p:sldId id="463" r:id="rId204"/>
    <p:sldId id="464" r:id="rId205"/>
    <p:sldId id="465" r:id="rId206"/>
    <p:sldId id="466" r:id="rId207"/>
    <p:sldId id="467" r:id="rId208"/>
    <p:sldId id="468" r:id="rId209"/>
    <p:sldId id="469" r:id="rId210"/>
    <p:sldId id="470" r:id="rId211"/>
    <p:sldId id="471" r:id="rId212"/>
    <p:sldId id="472" r:id="rId213"/>
    <p:sldId id="473" r:id="rId214"/>
    <p:sldId id="474" r:id="rId215"/>
    <p:sldId id="475" r:id="rId216"/>
    <p:sldId id="476" r:id="rId217"/>
    <p:sldId id="477" r:id="rId218"/>
    <p:sldId id="478" r:id="rId219"/>
    <p:sldId id="485" r:id="rId220"/>
    <p:sldId id="486" r:id="rId221"/>
    <p:sldId id="493" r:id="rId222"/>
    <p:sldId id="494" r:id="rId223"/>
    <p:sldId id="499" r:id="rId224"/>
    <p:sldId id="505" r:id="rId225"/>
    <p:sldId id="617" r:id="rId226"/>
    <p:sldId id="506" r:id="rId227"/>
    <p:sldId id="507" r:id="rId228"/>
    <p:sldId id="509" r:id="rId229"/>
    <p:sldId id="512" r:id="rId230"/>
    <p:sldId id="513" r:id="rId231"/>
    <p:sldId id="514" r:id="rId232"/>
    <p:sldId id="515" r:id="rId233"/>
    <p:sldId id="520" r:id="rId234"/>
    <p:sldId id="521" r:id="rId235"/>
    <p:sldId id="522" r:id="rId236"/>
    <p:sldId id="523" r:id="rId237"/>
    <p:sldId id="524" r:id="rId238"/>
    <p:sldId id="525" r:id="rId239"/>
    <p:sldId id="526" r:id="rId240"/>
    <p:sldId id="527" r:id="rId241"/>
    <p:sldId id="528" r:id="rId242"/>
    <p:sldId id="529" r:id="rId243"/>
    <p:sldId id="530" r:id="rId244"/>
    <p:sldId id="531" r:id="rId245"/>
    <p:sldId id="532" r:id="rId246"/>
    <p:sldId id="533" r:id="rId247"/>
    <p:sldId id="534" r:id="rId248"/>
    <p:sldId id="535" r:id="rId249"/>
    <p:sldId id="536" r:id="rId250"/>
    <p:sldId id="537" r:id="rId251"/>
    <p:sldId id="538" r:id="rId252"/>
    <p:sldId id="539" r:id="rId253"/>
    <p:sldId id="540" r:id="rId254"/>
    <p:sldId id="543" r:id="rId255"/>
    <p:sldId id="544" r:id="rId256"/>
    <p:sldId id="545" r:id="rId257"/>
    <p:sldId id="546" r:id="rId258"/>
    <p:sldId id="547" r:id="rId259"/>
    <p:sldId id="548" r:id="rId260"/>
    <p:sldId id="550" r:id="rId261"/>
    <p:sldId id="551" r:id="rId262"/>
    <p:sldId id="552" r:id="rId263"/>
    <p:sldId id="553" r:id="rId264"/>
    <p:sldId id="554" r:id="rId265"/>
    <p:sldId id="555" r:id="rId266"/>
    <p:sldId id="556" r:id="rId267"/>
    <p:sldId id="557" r:id="rId268"/>
    <p:sldId id="558" r:id="rId269"/>
    <p:sldId id="559" r:id="rId270"/>
    <p:sldId id="560" r:id="rId271"/>
    <p:sldId id="561" r:id="rId272"/>
    <p:sldId id="562" r:id="rId273"/>
    <p:sldId id="564" r:id="rId274"/>
    <p:sldId id="565" r:id="rId275"/>
    <p:sldId id="566" r:id="rId276"/>
    <p:sldId id="567" r:id="rId277"/>
    <p:sldId id="568" r:id="rId278"/>
    <p:sldId id="569" r:id="rId279"/>
    <p:sldId id="570" r:id="rId280"/>
    <p:sldId id="571" r:id="rId281"/>
    <p:sldId id="572" r:id="rId282"/>
    <p:sldId id="573" r:id="rId283"/>
    <p:sldId id="574" r:id="rId28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p:cViewPr varScale="1">
        <p:scale>
          <a:sx n="77" d="100"/>
          <a:sy n="77" d="100"/>
        </p:scale>
        <p:origin x="-81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3" Type="http://schemas.openxmlformats.org/officeDocument/2006/relationships/slide" Target="slides/slide122.xml"/><Relationship Id="rId121" Type="http://schemas.openxmlformats.org/officeDocument/2006/relationships/slide" Target="slides/slide110.xml"/><Relationship Id="rId178" Type="http://schemas.openxmlformats.org/officeDocument/2006/relationships/slide" Target="slides/slide167.xml"/><Relationship Id="rId267" Type="http://schemas.openxmlformats.org/officeDocument/2006/relationships/slide" Target="slides/slide256.xml"/><Relationship Id="rId70" Type="http://schemas.openxmlformats.org/officeDocument/2006/relationships/slide" Target="slides/slide59.xml"/><Relationship Id="rId94" Type="http://schemas.openxmlformats.org/officeDocument/2006/relationships/slide" Target="slides/slide83.xml"/><Relationship Id="rId7" Type="http://schemas.openxmlformats.org/officeDocument/2006/relationships/slideMaster" Target="slideMasters/slideMaster7.xml"/><Relationship Id="rId74" Type="http://schemas.openxmlformats.org/officeDocument/2006/relationships/slide" Target="slides/slide63.xml"/><Relationship Id="rId102" Type="http://schemas.openxmlformats.org/officeDocument/2006/relationships/slide" Target="slides/slide91.xml"/><Relationship Id="rId169" Type="http://schemas.openxmlformats.org/officeDocument/2006/relationships/slide" Target="slides/slide158.xml"/><Relationship Id="rId278" Type="http://schemas.openxmlformats.org/officeDocument/2006/relationships/slide" Target="slides/slide267.xml"/><Relationship Id="rId106" Type="http://schemas.openxmlformats.org/officeDocument/2006/relationships/slide" Target="slides/slide95.xml"/><Relationship Id="rId119" Type="http://schemas.openxmlformats.org/officeDocument/2006/relationships/slide" Target="slides/slide108.xml"/><Relationship Id="rId261" Type="http://schemas.openxmlformats.org/officeDocument/2006/relationships/slide" Target="slides/slide250.xml"/><Relationship Id="rId138" Type="http://schemas.openxmlformats.org/officeDocument/2006/relationships/slide" Target="slides/slide127.xml"/><Relationship Id="rId181" Type="http://schemas.openxmlformats.org/officeDocument/2006/relationships/slide" Target="slides/slide170.xml"/><Relationship Id="rId128" Type="http://schemas.openxmlformats.org/officeDocument/2006/relationships/slide" Target="slides/slide117.xml"/><Relationship Id="rId221" Type="http://schemas.openxmlformats.org/officeDocument/2006/relationships/slide" Target="slides/slide210.xml"/><Relationship Id="rId17" Type="http://schemas.openxmlformats.org/officeDocument/2006/relationships/slide" Target="slides/slide6.xml"/><Relationship Id="rId225" Type="http://schemas.openxmlformats.org/officeDocument/2006/relationships/slide" Target="slides/slide214.xml"/><Relationship Id="rId107" Type="http://schemas.openxmlformats.org/officeDocument/2006/relationships/slide" Target="slides/slide96.xml"/><Relationship Id="rId71" Type="http://schemas.openxmlformats.org/officeDocument/2006/relationships/slide" Target="slides/slide60.xml"/><Relationship Id="rId142" Type="http://schemas.openxmlformats.org/officeDocument/2006/relationships/slide" Target="slides/slide131.xml"/><Relationship Id="rId275" Type="http://schemas.openxmlformats.org/officeDocument/2006/relationships/slide" Target="slides/slide264.xml"/><Relationship Id="rId4" Type="http://schemas.openxmlformats.org/officeDocument/2006/relationships/slideMaster" Target="slideMasters/slideMaster4.xml"/><Relationship Id="rId205" Type="http://schemas.openxmlformats.org/officeDocument/2006/relationships/slide" Target="slides/slide194.xml"/><Relationship Id="rId89" Type="http://schemas.openxmlformats.org/officeDocument/2006/relationships/slide" Target="slides/slide78.xml"/><Relationship Id="rId114" Type="http://schemas.openxmlformats.org/officeDocument/2006/relationships/slide" Target="slides/slide103.xml"/><Relationship Id="rId185" Type="http://schemas.openxmlformats.org/officeDocument/2006/relationships/slide" Target="slides/slide174.xml"/><Relationship Id="rId195" Type="http://schemas.openxmlformats.org/officeDocument/2006/relationships/slide" Target="slides/slide184.xml"/><Relationship Id="rId272" Type="http://schemas.openxmlformats.org/officeDocument/2006/relationships/slide" Target="slides/slide261.xml"/><Relationship Id="rId88" Type="http://schemas.openxmlformats.org/officeDocument/2006/relationships/slide" Target="slides/slide77.xml"/><Relationship Id="rId284" Type="http://schemas.openxmlformats.org/officeDocument/2006/relationships/slide" Target="slides/slide273.xml"/><Relationship Id="rId38" Type="http://schemas.openxmlformats.org/officeDocument/2006/relationships/slide" Target="slides/slide27.xml"/><Relationship Id="rId176" Type="http://schemas.openxmlformats.org/officeDocument/2006/relationships/slide" Target="slides/slide165.xml"/><Relationship Id="rId2" Type="http://schemas.openxmlformats.org/officeDocument/2006/relationships/slideMaster" Target="slideMasters/slideMaster2.xml"/><Relationship Id="rId257" Type="http://schemas.openxmlformats.org/officeDocument/2006/relationships/slide" Target="slides/slide246.xml"/><Relationship Id="rId144" Type="http://schemas.openxmlformats.org/officeDocument/2006/relationships/slide" Target="slides/slide133.xml"/><Relationship Id="rId75" Type="http://schemas.openxmlformats.org/officeDocument/2006/relationships/slide" Target="slides/slide64.xml"/><Relationship Id="rId97" Type="http://schemas.openxmlformats.org/officeDocument/2006/relationships/slide" Target="slides/slide86.xml"/><Relationship Id="rId111" Type="http://schemas.openxmlformats.org/officeDocument/2006/relationships/slide" Target="slides/slide100.xml"/><Relationship Id="rId194" Type="http://schemas.openxmlformats.org/officeDocument/2006/relationships/slide" Target="slides/slide183.xml"/><Relationship Id="rId281" Type="http://schemas.openxmlformats.org/officeDocument/2006/relationships/slide" Target="slides/slide270.xml"/><Relationship Id="rId79" Type="http://schemas.openxmlformats.org/officeDocument/2006/relationships/slide" Target="slides/slide68.xml"/><Relationship Id="rId152" Type="http://schemas.openxmlformats.org/officeDocument/2006/relationships/slide" Target="slides/slide141.xml"/><Relationship Id="rId98" Type="http://schemas.openxmlformats.org/officeDocument/2006/relationships/slide" Target="slides/slide87.xml"/><Relationship Id="rId157" Type="http://schemas.openxmlformats.org/officeDocument/2006/relationships/slide" Target="slides/slide146.xml"/><Relationship Id="rId1" Type="http://schemas.openxmlformats.org/officeDocument/2006/relationships/slideMaster" Target="slideMasters/slideMaster1.xml"/><Relationship Id="rId24" Type="http://schemas.openxmlformats.org/officeDocument/2006/relationships/slide" Target="slides/slide13.xml"/><Relationship Id="rId47" Type="http://schemas.openxmlformats.org/officeDocument/2006/relationships/slide" Target="slides/slide36.xml"/><Relationship Id="rId177" Type="http://schemas.openxmlformats.org/officeDocument/2006/relationships/slide" Target="slides/slide166.xml"/><Relationship Id="rId48" Type="http://schemas.openxmlformats.org/officeDocument/2006/relationships/slide" Target="slides/slide37.xml"/><Relationship Id="rId214" Type="http://schemas.openxmlformats.org/officeDocument/2006/relationships/slide" Target="slides/slide203.xml"/><Relationship Id="rId52" Type="http://schemas.openxmlformats.org/officeDocument/2006/relationships/slide" Target="slides/slide41.xml"/><Relationship Id="rId170" Type="http://schemas.openxmlformats.org/officeDocument/2006/relationships/slide" Target="slides/slide159.xml"/><Relationship Id="rId260" Type="http://schemas.openxmlformats.org/officeDocument/2006/relationships/slide" Target="slides/slide249.xml"/><Relationship Id="rId273" Type="http://schemas.openxmlformats.org/officeDocument/2006/relationships/slide" Target="slides/slide262.xml"/><Relationship Id="rId190" Type="http://schemas.openxmlformats.org/officeDocument/2006/relationships/slide" Target="slides/slide179.xml"/><Relationship Id="rId192" Type="http://schemas.openxmlformats.org/officeDocument/2006/relationships/slide" Target="slides/slide181.xml"/><Relationship Id="rId246" Type="http://schemas.openxmlformats.org/officeDocument/2006/relationships/slide" Target="slides/slide235.xml"/><Relationship Id="rId289" Type="http://schemas.openxmlformats.org/officeDocument/2006/relationships/theme" Target="theme/theme1.xml"/><Relationship Id="rId163" Type="http://schemas.openxmlformats.org/officeDocument/2006/relationships/slide" Target="slides/slide152.xml"/><Relationship Id="rId23" Type="http://schemas.openxmlformats.org/officeDocument/2006/relationships/slide" Target="slides/slide12.xml"/><Relationship Id="rId136" Type="http://schemas.openxmlformats.org/officeDocument/2006/relationships/slide" Target="slides/slide125.xml"/><Relationship Id="rId228" Type="http://schemas.openxmlformats.org/officeDocument/2006/relationships/slide" Target="slides/slide217.xml"/><Relationship Id="rId61" Type="http://schemas.openxmlformats.org/officeDocument/2006/relationships/slide" Target="slides/slide50.xml"/><Relationship Id="rId146" Type="http://schemas.openxmlformats.org/officeDocument/2006/relationships/slide" Target="slides/slide135.xml"/><Relationship Id="rId30" Type="http://schemas.openxmlformats.org/officeDocument/2006/relationships/slide" Target="slides/slide19.xml"/><Relationship Id="rId202" Type="http://schemas.openxmlformats.org/officeDocument/2006/relationships/slide" Target="slides/slide191.xml"/><Relationship Id="rId208" Type="http://schemas.openxmlformats.org/officeDocument/2006/relationships/slide" Target="slides/slide197.xml"/><Relationship Id="rId230" Type="http://schemas.openxmlformats.org/officeDocument/2006/relationships/slide" Target="slides/slide219.xml"/><Relationship Id="rId29" Type="http://schemas.openxmlformats.org/officeDocument/2006/relationships/slide" Target="slides/slide18.xml"/><Relationship Id="rId184" Type="http://schemas.openxmlformats.org/officeDocument/2006/relationships/slide" Target="slides/slide173.xml"/><Relationship Id="rId213" Type="http://schemas.openxmlformats.org/officeDocument/2006/relationships/slide" Target="slides/slide202.xml"/><Relationship Id="rId171" Type="http://schemas.openxmlformats.org/officeDocument/2006/relationships/slide" Target="slides/slide160.xml"/><Relationship Id="rId41" Type="http://schemas.openxmlformats.org/officeDocument/2006/relationships/slide" Target="slides/slide30.xml"/><Relationship Id="rId5" Type="http://schemas.openxmlformats.org/officeDocument/2006/relationships/slideMaster" Target="slideMasters/slideMaster5.xml"/><Relationship Id="rId172" Type="http://schemas.openxmlformats.org/officeDocument/2006/relationships/slide" Target="slides/slide161.xml"/><Relationship Id="rId266" Type="http://schemas.openxmlformats.org/officeDocument/2006/relationships/slide" Target="slides/slide255.xml"/><Relationship Id="rId130" Type="http://schemas.openxmlformats.org/officeDocument/2006/relationships/slide" Target="slides/slide119.xml"/><Relationship Id="rId233" Type="http://schemas.openxmlformats.org/officeDocument/2006/relationships/slide" Target="slides/slide222.xml"/><Relationship Id="rId156" Type="http://schemas.openxmlformats.org/officeDocument/2006/relationships/slide" Target="slides/slide145.xml"/><Relationship Id="rId199" Type="http://schemas.openxmlformats.org/officeDocument/2006/relationships/slide" Target="slides/slide188.xml"/><Relationship Id="rId222" Type="http://schemas.openxmlformats.org/officeDocument/2006/relationships/slide" Target="slides/slide211.xml"/><Relationship Id="rId247" Type="http://schemas.openxmlformats.org/officeDocument/2006/relationships/slide" Target="slides/slide236.xml"/><Relationship Id="rId153" Type="http://schemas.openxmlformats.org/officeDocument/2006/relationships/slide" Target="slides/slide142.xml"/><Relationship Id="rId77" Type="http://schemas.openxmlformats.org/officeDocument/2006/relationships/slide" Target="slides/slide66.xml"/><Relationship Id="rId63" Type="http://schemas.openxmlformats.org/officeDocument/2006/relationships/slide" Target="slides/slide52.xml"/><Relationship Id="rId237" Type="http://schemas.openxmlformats.org/officeDocument/2006/relationships/slide" Target="slides/slide226.xml"/><Relationship Id="rId105" Type="http://schemas.openxmlformats.org/officeDocument/2006/relationships/slide" Target="slides/slide94.xml"/><Relationship Id="rId127" Type="http://schemas.openxmlformats.org/officeDocument/2006/relationships/slide" Target="slides/slide116.xml"/><Relationship Id="rId244" Type="http://schemas.openxmlformats.org/officeDocument/2006/relationships/slide" Target="slides/slide233.xml"/><Relationship Id="rId158" Type="http://schemas.openxmlformats.org/officeDocument/2006/relationships/slide" Target="slides/slide147.xml"/><Relationship Id="rId42" Type="http://schemas.openxmlformats.org/officeDocument/2006/relationships/slide" Target="slides/slide31.xml"/><Relationship Id="rId285" Type="http://schemas.openxmlformats.org/officeDocument/2006/relationships/notesMaster" Target="notesMasters/notesMaster1.xml"/><Relationship Id="rId161" Type="http://schemas.openxmlformats.org/officeDocument/2006/relationships/slide" Target="slides/slide150.xml"/><Relationship Id="rId87" Type="http://schemas.openxmlformats.org/officeDocument/2006/relationships/slide" Target="slides/slide76.xml"/><Relationship Id="rId6" Type="http://schemas.openxmlformats.org/officeDocument/2006/relationships/slideMaster" Target="slideMasters/slideMaster6.xml"/><Relationship Id="rId49" Type="http://schemas.openxmlformats.org/officeDocument/2006/relationships/slide" Target="slides/slide38.xml"/><Relationship Id="rId44" Type="http://schemas.openxmlformats.org/officeDocument/2006/relationships/slide" Target="slides/slide33.xml"/><Relationship Id="rId117" Type="http://schemas.openxmlformats.org/officeDocument/2006/relationships/slide" Target="slides/slide106.xml"/><Relationship Id="rId134" Type="http://schemas.openxmlformats.org/officeDocument/2006/relationships/slide" Target="slides/slide123.xml"/><Relationship Id="rId182" Type="http://schemas.openxmlformats.org/officeDocument/2006/relationships/slide" Target="slides/slide171.xml"/><Relationship Id="rId226" Type="http://schemas.openxmlformats.org/officeDocument/2006/relationships/slide" Target="slides/slide215.xml"/><Relationship Id="rId112" Type="http://schemas.openxmlformats.org/officeDocument/2006/relationships/slide" Target="slides/slide101.xml"/><Relationship Id="rId210" Type="http://schemas.openxmlformats.org/officeDocument/2006/relationships/slide" Target="slides/slide199.xml"/><Relationship Id="rId290" Type="http://schemas.openxmlformats.org/officeDocument/2006/relationships/tableStyles" Target="tableStyles.xml"/><Relationship Id="rId197" Type="http://schemas.openxmlformats.org/officeDocument/2006/relationships/slide" Target="slides/slide186.xml"/><Relationship Id="rId57" Type="http://schemas.openxmlformats.org/officeDocument/2006/relationships/slide" Target="slides/slide46.xml"/><Relationship Id="rId259" Type="http://schemas.openxmlformats.org/officeDocument/2006/relationships/slide" Target="slides/slide248.xml"/><Relationship Id="rId55" Type="http://schemas.openxmlformats.org/officeDocument/2006/relationships/slide" Target="slides/slide44.xml"/><Relationship Id="rId215" Type="http://schemas.openxmlformats.org/officeDocument/2006/relationships/slide" Target="slides/slide204.xml"/><Relationship Id="rId227" Type="http://schemas.openxmlformats.org/officeDocument/2006/relationships/slide" Target="slides/slide216.xml"/><Relationship Id="rId36" Type="http://schemas.openxmlformats.org/officeDocument/2006/relationships/slide" Target="slides/slide25.xml"/><Relationship Id="rId125" Type="http://schemas.openxmlformats.org/officeDocument/2006/relationships/slide" Target="slides/slide114.xml"/><Relationship Id="rId76" Type="http://schemas.openxmlformats.org/officeDocument/2006/relationships/slide" Target="slides/slide65.xml"/><Relationship Id="rId193" Type="http://schemas.openxmlformats.org/officeDocument/2006/relationships/slide" Target="slides/slide182.xml"/><Relationship Id="rId8" Type="http://schemas.openxmlformats.org/officeDocument/2006/relationships/slideMaster" Target="slideMasters/slideMaster8.xml"/><Relationship Id="rId67" Type="http://schemas.openxmlformats.org/officeDocument/2006/relationships/slide" Target="slides/slide56.xml"/><Relationship Id="rId37" Type="http://schemas.openxmlformats.org/officeDocument/2006/relationships/slide" Target="slides/slide26.xml"/><Relationship Id="rId110" Type="http://schemas.openxmlformats.org/officeDocument/2006/relationships/slide" Target="slides/slide99.xml"/><Relationship Id="rId113" Type="http://schemas.openxmlformats.org/officeDocument/2006/relationships/slide" Target="slides/slide102.xml"/><Relationship Id="rId229" Type="http://schemas.openxmlformats.org/officeDocument/2006/relationships/slide" Target="slides/slide218.xml"/><Relationship Id="rId263" Type="http://schemas.openxmlformats.org/officeDocument/2006/relationships/slide" Target="slides/slide252.xml"/><Relationship Id="rId108" Type="http://schemas.openxmlformats.org/officeDocument/2006/relationships/slide" Target="slides/slide97.xml"/><Relationship Id="rId286" Type="http://schemas.openxmlformats.org/officeDocument/2006/relationships/printerSettings" Target="printerSettings/printerSettings1.bin"/><Relationship Id="rId271" Type="http://schemas.openxmlformats.org/officeDocument/2006/relationships/slide" Target="slides/slide260.xml"/><Relationship Id="rId151" Type="http://schemas.openxmlformats.org/officeDocument/2006/relationships/slide" Target="slides/slide140.xml"/><Relationship Id="rId245" Type="http://schemas.openxmlformats.org/officeDocument/2006/relationships/slide" Target="slides/slide234.xml"/><Relationship Id="rId26" Type="http://schemas.openxmlformats.org/officeDocument/2006/relationships/slide" Target="slides/slide15.xml"/><Relationship Id="rId143" Type="http://schemas.openxmlformats.org/officeDocument/2006/relationships/slide" Target="slides/slide132.xml"/><Relationship Id="rId204" Type="http://schemas.openxmlformats.org/officeDocument/2006/relationships/slide" Target="slides/slide193.xml"/><Relationship Id="rId217" Type="http://schemas.openxmlformats.org/officeDocument/2006/relationships/slide" Target="slides/slide206.xml"/><Relationship Id="rId68" Type="http://schemas.openxmlformats.org/officeDocument/2006/relationships/slide" Target="slides/slide57.xml"/><Relationship Id="rId198" Type="http://schemas.openxmlformats.org/officeDocument/2006/relationships/slide" Target="slides/slide187.xml"/><Relationship Id="rId279" Type="http://schemas.openxmlformats.org/officeDocument/2006/relationships/slide" Target="slides/slide268.xml"/><Relationship Id="rId93" Type="http://schemas.openxmlformats.org/officeDocument/2006/relationships/slide" Target="slides/slide82.xml"/><Relationship Id="rId162" Type="http://schemas.openxmlformats.org/officeDocument/2006/relationships/slide" Target="slides/slide151.xml"/><Relationship Id="rId78" Type="http://schemas.openxmlformats.org/officeDocument/2006/relationships/slide" Target="slides/slide67.xml"/><Relationship Id="rId154" Type="http://schemas.openxmlformats.org/officeDocument/2006/relationships/slide" Target="slides/slide143.xml"/><Relationship Id="rId168" Type="http://schemas.openxmlformats.org/officeDocument/2006/relationships/slide" Target="slides/slide157.xml"/><Relationship Id="rId175" Type="http://schemas.openxmlformats.org/officeDocument/2006/relationships/slide" Target="slides/slide164.xml"/><Relationship Id="rId288" Type="http://schemas.openxmlformats.org/officeDocument/2006/relationships/viewProps" Target="viewProps.xml"/><Relationship Id="rId21" Type="http://schemas.openxmlformats.org/officeDocument/2006/relationships/slide" Target="slides/slide10.xml"/><Relationship Id="rId223" Type="http://schemas.openxmlformats.org/officeDocument/2006/relationships/slide" Target="slides/slide212.xml"/><Relationship Id="rId64" Type="http://schemas.openxmlformats.org/officeDocument/2006/relationships/slide" Target="slides/slide53.xml"/><Relationship Id="rId251" Type="http://schemas.openxmlformats.org/officeDocument/2006/relationships/slide" Target="slides/slide240.xml"/><Relationship Id="rId60" Type="http://schemas.openxmlformats.org/officeDocument/2006/relationships/slide" Target="slides/slide49.xml"/><Relationship Id="rId188" Type="http://schemas.openxmlformats.org/officeDocument/2006/relationships/slide" Target="slides/slide177.xml"/><Relationship Id="rId25" Type="http://schemas.openxmlformats.org/officeDocument/2006/relationships/slide" Target="slides/slide14.xml"/><Relationship Id="rId283" Type="http://schemas.openxmlformats.org/officeDocument/2006/relationships/slide" Target="slides/slide272.xml"/><Relationship Id="rId122" Type="http://schemas.openxmlformats.org/officeDocument/2006/relationships/slide" Target="slides/slide111.xml"/><Relationship Id="rId116" Type="http://schemas.openxmlformats.org/officeDocument/2006/relationships/slide" Target="slides/slide105.xml"/><Relationship Id="rId183" Type="http://schemas.openxmlformats.org/officeDocument/2006/relationships/slide" Target="slides/slide172.xml"/><Relationship Id="rId96" Type="http://schemas.openxmlformats.org/officeDocument/2006/relationships/slide" Target="slides/slide85.xml"/><Relationship Id="rId189" Type="http://schemas.openxmlformats.org/officeDocument/2006/relationships/slide" Target="slides/slide178.xml"/><Relationship Id="rId10" Type="http://schemas.openxmlformats.org/officeDocument/2006/relationships/slideMaster" Target="slideMasters/slideMaster10.xml"/><Relationship Id="rId50" Type="http://schemas.openxmlformats.org/officeDocument/2006/relationships/slide" Target="slides/slide39.xml"/><Relationship Id="rId118" Type="http://schemas.openxmlformats.org/officeDocument/2006/relationships/slide" Target="slides/slide107.xml"/><Relationship Id="rId180" Type="http://schemas.openxmlformats.org/officeDocument/2006/relationships/slide" Target="slides/slide169.xml"/><Relationship Id="rId231" Type="http://schemas.openxmlformats.org/officeDocument/2006/relationships/slide" Target="slides/slide220.xml"/><Relationship Id="rId160" Type="http://schemas.openxmlformats.org/officeDocument/2006/relationships/slide" Target="slides/slide149.xml"/><Relationship Id="rId232" Type="http://schemas.openxmlformats.org/officeDocument/2006/relationships/slide" Target="slides/slide221.xml"/><Relationship Id="rId240" Type="http://schemas.openxmlformats.org/officeDocument/2006/relationships/slide" Target="slides/slide229.xml"/><Relationship Id="rId270" Type="http://schemas.openxmlformats.org/officeDocument/2006/relationships/slide" Target="slides/slide259.xml"/><Relationship Id="rId28" Type="http://schemas.openxmlformats.org/officeDocument/2006/relationships/slide" Target="slides/slide17.xml"/><Relationship Id="rId276" Type="http://schemas.openxmlformats.org/officeDocument/2006/relationships/slide" Target="slides/slide265.xml"/><Relationship Id="rId82" Type="http://schemas.openxmlformats.org/officeDocument/2006/relationships/slide" Target="slides/slide71.xml"/><Relationship Id="rId124" Type="http://schemas.openxmlformats.org/officeDocument/2006/relationships/slide" Target="slides/slide113.xml"/><Relationship Id="rId268" Type="http://schemas.openxmlformats.org/officeDocument/2006/relationships/slide" Target="slides/slide257.xml"/><Relationship Id="rId69" Type="http://schemas.openxmlformats.org/officeDocument/2006/relationships/slide" Target="slides/slide58.xml"/><Relationship Id="rId148" Type="http://schemas.openxmlformats.org/officeDocument/2006/relationships/slide" Target="slides/slide137.xml"/><Relationship Id="rId147" Type="http://schemas.openxmlformats.org/officeDocument/2006/relationships/slide" Target="slides/slide136.xml"/><Relationship Id="rId159" Type="http://schemas.openxmlformats.org/officeDocument/2006/relationships/slide" Target="slides/slide148.xml"/><Relationship Id="rId20" Type="http://schemas.openxmlformats.org/officeDocument/2006/relationships/slide" Target="slides/slide9.xml"/><Relationship Id="rId140" Type="http://schemas.openxmlformats.org/officeDocument/2006/relationships/slide" Target="slides/slide129.xml"/><Relationship Id="rId72" Type="http://schemas.openxmlformats.org/officeDocument/2006/relationships/slide" Target="slides/slide61.xml"/><Relationship Id="rId35" Type="http://schemas.openxmlformats.org/officeDocument/2006/relationships/slide" Target="slides/slide24.xml"/><Relationship Id="rId80" Type="http://schemas.openxmlformats.org/officeDocument/2006/relationships/slide" Target="slides/slide69.xml"/><Relationship Id="rId31" Type="http://schemas.openxmlformats.org/officeDocument/2006/relationships/slide" Target="slides/slide20.xml"/><Relationship Id="rId62" Type="http://schemas.openxmlformats.org/officeDocument/2006/relationships/slide" Target="slides/slide51.xml"/><Relationship Id="rId206" Type="http://schemas.openxmlformats.org/officeDocument/2006/relationships/slide" Target="slides/slide195.xml"/><Relationship Id="rId56" Type="http://schemas.openxmlformats.org/officeDocument/2006/relationships/slide" Target="slides/slide45.xml"/><Relationship Id="rId132" Type="http://schemas.openxmlformats.org/officeDocument/2006/relationships/slide" Target="slides/slide121.xml"/><Relationship Id="rId253" Type="http://schemas.openxmlformats.org/officeDocument/2006/relationships/slide" Target="slides/slide242.xml"/><Relationship Id="rId32" Type="http://schemas.openxmlformats.org/officeDocument/2006/relationships/slide" Target="slides/slide21.xml"/><Relationship Id="rId13" Type="http://schemas.openxmlformats.org/officeDocument/2006/relationships/slide" Target="slides/slide2.xml"/><Relationship Id="rId191" Type="http://schemas.openxmlformats.org/officeDocument/2006/relationships/slide" Target="slides/slide180.xml"/><Relationship Id="rId219" Type="http://schemas.openxmlformats.org/officeDocument/2006/relationships/slide" Target="slides/slide208.xml"/><Relationship Id="rId258" Type="http://schemas.openxmlformats.org/officeDocument/2006/relationships/slide" Target="slides/slide247.xml"/><Relationship Id="rId54" Type="http://schemas.openxmlformats.org/officeDocument/2006/relationships/slide" Target="slides/slide43.xml"/><Relationship Id="rId101" Type="http://schemas.openxmlformats.org/officeDocument/2006/relationships/slide" Target="slides/slide90.xml"/><Relationship Id="rId256" Type="http://schemas.openxmlformats.org/officeDocument/2006/relationships/slide" Target="slides/slide245.xml"/><Relationship Id="rId248" Type="http://schemas.openxmlformats.org/officeDocument/2006/relationships/slide" Target="slides/slide237.xml"/><Relationship Id="rId155" Type="http://schemas.openxmlformats.org/officeDocument/2006/relationships/slide" Target="slides/slide144.xml"/><Relationship Id="rId203" Type="http://schemas.openxmlformats.org/officeDocument/2006/relationships/slide" Target="slides/slide192.xml"/><Relationship Id="rId235" Type="http://schemas.openxmlformats.org/officeDocument/2006/relationships/slide" Target="slides/slide224.xml"/><Relationship Id="rId239" Type="http://schemas.openxmlformats.org/officeDocument/2006/relationships/slide" Target="slides/slide228.xml"/><Relationship Id="rId269" Type="http://schemas.openxmlformats.org/officeDocument/2006/relationships/slide" Target="slides/slide258.xml"/><Relationship Id="rId166" Type="http://schemas.openxmlformats.org/officeDocument/2006/relationships/slide" Target="slides/slide155.xml"/><Relationship Id="rId53" Type="http://schemas.openxmlformats.org/officeDocument/2006/relationships/slide" Target="slides/slide42.xml"/><Relationship Id="rId84" Type="http://schemas.openxmlformats.org/officeDocument/2006/relationships/slide" Target="slides/slide73.xml"/><Relationship Id="rId280" Type="http://schemas.openxmlformats.org/officeDocument/2006/relationships/slide" Target="slides/slide269.xml"/><Relationship Id="rId186" Type="http://schemas.openxmlformats.org/officeDocument/2006/relationships/slide" Target="slides/slide175.xml"/><Relationship Id="rId216" Type="http://schemas.openxmlformats.org/officeDocument/2006/relationships/slide" Target="slides/slide205.xml"/><Relationship Id="rId83" Type="http://schemas.openxmlformats.org/officeDocument/2006/relationships/slide" Target="slides/slide72.xml"/><Relationship Id="rId173" Type="http://schemas.openxmlformats.org/officeDocument/2006/relationships/slide" Target="slides/slide162.xml"/><Relationship Id="rId252" Type="http://schemas.openxmlformats.org/officeDocument/2006/relationships/slide" Target="slides/slide241.xml"/><Relationship Id="rId243" Type="http://schemas.openxmlformats.org/officeDocument/2006/relationships/slide" Target="slides/slide232.xml"/><Relationship Id="rId220" Type="http://schemas.openxmlformats.org/officeDocument/2006/relationships/slide" Target="slides/slide209.xml"/><Relationship Id="rId22" Type="http://schemas.openxmlformats.org/officeDocument/2006/relationships/slide" Target="slides/slide11.xml"/><Relationship Id="rId207" Type="http://schemas.openxmlformats.org/officeDocument/2006/relationships/slide" Target="slides/slide196.xml"/><Relationship Id="rId95" Type="http://schemas.openxmlformats.org/officeDocument/2006/relationships/slide" Target="slides/slide84.xml"/><Relationship Id="rId264" Type="http://schemas.openxmlformats.org/officeDocument/2006/relationships/slide" Target="slides/slide253.xml"/><Relationship Id="rId39" Type="http://schemas.openxmlformats.org/officeDocument/2006/relationships/slide" Target="slides/slide28.xml"/><Relationship Id="rId201" Type="http://schemas.openxmlformats.org/officeDocument/2006/relationships/slide" Target="slides/slide190.xml"/><Relationship Id="rId43" Type="http://schemas.openxmlformats.org/officeDocument/2006/relationships/slide" Target="slides/slide32.xml"/><Relationship Id="rId179" Type="http://schemas.openxmlformats.org/officeDocument/2006/relationships/slide" Target="slides/slide168.xml"/><Relationship Id="rId209" Type="http://schemas.openxmlformats.org/officeDocument/2006/relationships/slide" Target="slides/slide198.xml"/><Relationship Id="rId104" Type="http://schemas.openxmlformats.org/officeDocument/2006/relationships/slide" Target="slides/slide93.xml"/><Relationship Id="rId282" Type="http://schemas.openxmlformats.org/officeDocument/2006/relationships/slide" Target="slides/slide271.xml"/><Relationship Id="rId165" Type="http://schemas.openxmlformats.org/officeDocument/2006/relationships/slide" Target="slides/slide154.xml"/><Relationship Id="rId187" Type="http://schemas.openxmlformats.org/officeDocument/2006/relationships/slide" Target="slides/slide176.xml"/><Relationship Id="rId211" Type="http://schemas.openxmlformats.org/officeDocument/2006/relationships/slide" Target="slides/slide200.xml"/><Relationship Id="rId90" Type="http://schemas.openxmlformats.org/officeDocument/2006/relationships/slide" Target="slides/slide79.xml"/><Relationship Id="rId262" Type="http://schemas.openxmlformats.org/officeDocument/2006/relationships/slide" Target="slides/slide251.xml"/><Relationship Id="rId85" Type="http://schemas.openxmlformats.org/officeDocument/2006/relationships/slide" Target="slides/slide74.xml"/><Relationship Id="rId9" Type="http://schemas.openxmlformats.org/officeDocument/2006/relationships/slideMaster" Target="slideMasters/slideMaster9.xml"/><Relationship Id="rId18" Type="http://schemas.openxmlformats.org/officeDocument/2006/relationships/slide" Target="slides/slide7.xml"/><Relationship Id="rId27" Type="http://schemas.openxmlformats.org/officeDocument/2006/relationships/slide" Target="slides/slide16.xml"/><Relationship Id="rId99" Type="http://schemas.openxmlformats.org/officeDocument/2006/relationships/slide" Target="slides/slide88.xml"/><Relationship Id="rId14" Type="http://schemas.openxmlformats.org/officeDocument/2006/relationships/slide" Target="slides/slide3.xml"/><Relationship Id="rId103" Type="http://schemas.openxmlformats.org/officeDocument/2006/relationships/slide" Target="slides/slide92.xml"/><Relationship Id="rId92" Type="http://schemas.openxmlformats.org/officeDocument/2006/relationships/slide" Target="slides/slide81.xml"/><Relationship Id="rId45" Type="http://schemas.openxmlformats.org/officeDocument/2006/relationships/slide" Target="slides/slide34.xml"/><Relationship Id="rId58" Type="http://schemas.openxmlformats.org/officeDocument/2006/relationships/slide" Target="slides/slide47.xml"/><Relationship Id="rId73" Type="http://schemas.openxmlformats.org/officeDocument/2006/relationships/slide" Target="slides/slide62.xml"/><Relationship Id="rId150" Type="http://schemas.openxmlformats.org/officeDocument/2006/relationships/slide" Target="slides/slide139.xml"/><Relationship Id="rId145" Type="http://schemas.openxmlformats.org/officeDocument/2006/relationships/slide" Target="slides/slide134.xml"/><Relationship Id="rId234" Type="http://schemas.openxmlformats.org/officeDocument/2006/relationships/slide" Target="slides/slide223.xml"/><Relationship Id="rId149" Type="http://schemas.openxmlformats.org/officeDocument/2006/relationships/slide" Target="slides/slide138.xml"/><Relationship Id="rId129" Type="http://schemas.openxmlformats.org/officeDocument/2006/relationships/slide" Target="slides/slide118.xml"/><Relationship Id="rId19" Type="http://schemas.openxmlformats.org/officeDocument/2006/relationships/slide" Target="slides/slide8.xml"/><Relationship Id="rId120" Type="http://schemas.openxmlformats.org/officeDocument/2006/relationships/slide" Target="slides/slide109.xml"/><Relationship Id="rId126" Type="http://schemas.openxmlformats.org/officeDocument/2006/relationships/slide" Target="slides/slide115.xml"/><Relationship Id="rId109" Type="http://schemas.openxmlformats.org/officeDocument/2006/relationships/slide" Target="slides/slide98.xml"/><Relationship Id="rId46" Type="http://schemas.openxmlformats.org/officeDocument/2006/relationships/slide" Target="slides/slide35.xml"/><Relationship Id="rId86" Type="http://schemas.openxmlformats.org/officeDocument/2006/relationships/slide" Target="slides/slide75.xml"/><Relationship Id="rId59" Type="http://schemas.openxmlformats.org/officeDocument/2006/relationships/slide" Target="slides/slide48.xml"/><Relationship Id="rId51" Type="http://schemas.openxmlformats.org/officeDocument/2006/relationships/slide" Target="slides/slide40.xml"/><Relationship Id="rId66" Type="http://schemas.openxmlformats.org/officeDocument/2006/relationships/slide" Target="slides/slide55.xml"/><Relationship Id="rId81" Type="http://schemas.openxmlformats.org/officeDocument/2006/relationships/slide" Target="slides/slide70.xml"/><Relationship Id="rId34" Type="http://schemas.openxmlformats.org/officeDocument/2006/relationships/slide" Target="slides/slide23.xml"/><Relationship Id="rId135" Type="http://schemas.openxmlformats.org/officeDocument/2006/relationships/slide" Target="slides/slide124.xml"/><Relationship Id="rId40" Type="http://schemas.openxmlformats.org/officeDocument/2006/relationships/slide" Target="slides/slide29.xml"/><Relationship Id="rId200" Type="http://schemas.openxmlformats.org/officeDocument/2006/relationships/slide" Target="slides/slide189.xml"/><Relationship Id="rId212" Type="http://schemas.openxmlformats.org/officeDocument/2006/relationships/slide" Target="slides/slide201.xml"/><Relationship Id="rId224" Type="http://schemas.openxmlformats.org/officeDocument/2006/relationships/slide" Target="slides/slide213.xml"/><Relationship Id="rId139" Type="http://schemas.openxmlformats.org/officeDocument/2006/relationships/slide" Target="slides/slide128.xml"/><Relationship Id="rId238" Type="http://schemas.openxmlformats.org/officeDocument/2006/relationships/slide" Target="slides/slide227.xml"/><Relationship Id="rId241" Type="http://schemas.openxmlformats.org/officeDocument/2006/relationships/slide" Target="slides/slide230.xml"/><Relationship Id="rId218" Type="http://schemas.openxmlformats.org/officeDocument/2006/relationships/slide" Target="slides/slide207.xml"/><Relationship Id="rId249" Type="http://schemas.openxmlformats.org/officeDocument/2006/relationships/slide" Target="slides/slide238.xml"/><Relationship Id="rId250" Type="http://schemas.openxmlformats.org/officeDocument/2006/relationships/slide" Target="slides/slide239.xml"/><Relationship Id="rId254" Type="http://schemas.openxmlformats.org/officeDocument/2006/relationships/slide" Target="slides/slide243.xml"/><Relationship Id="rId65" Type="http://schemas.openxmlformats.org/officeDocument/2006/relationships/slide" Target="slides/slide54.xml"/><Relationship Id="rId141" Type="http://schemas.openxmlformats.org/officeDocument/2006/relationships/slide" Target="slides/slide130.xml"/><Relationship Id="rId174" Type="http://schemas.openxmlformats.org/officeDocument/2006/relationships/slide" Target="slides/slide163.xml"/><Relationship Id="rId274" Type="http://schemas.openxmlformats.org/officeDocument/2006/relationships/slide" Target="slides/slide263.xml"/><Relationship Id="rId12" Type="http://schemas.openxmlformats.org/officeDocument/2006/relationships/slide" Target="slides/slide1.xml"/><Relationship Id="rId164" Type="http://schemas.openxmlformats.org/officeDocument/2006/relationships/slide" Target="slides/slide153.xml"/><Relationship Id="rId255" Type="http://schemas.openxmlformats.org/officeDocument/2006/relationships/slide" Target="slides/slide244.xml"/><Relationship Id="rId137" Type="http://schemas.openxmlformats.org/officeDocument/2006/relationships/slide" Target="slides/slide126.xml"/><Relationship Id="rId3" Type="http://schemas.openxmlformats.org/officeDocument/2006/relationships/slideMaster" Target="slideMasters/slideMaster3.xml"/><Relationship Id="rId196" Type="http://schemas.openxmlformats.org/officeDocument/2006/relationships/slide" Target="slides/slide185.xml"/><Relationship Id="rId123" Type="http://schemas.openxmlformats.org/officeDocument/2006/relationships/slide" Target="slides/slide112.xml"/><Relationship Id="rId100" Type="http://schemas.openxmlformats.org/officeDocument/2006/relationships/slide" Target="slides/slide89.xml"/><Relationship Id="rId11" Type="http://schemas.openxmlformats.org/officeDocument/2006/relationships/slideMaster" Target="slideMasters/slideMaster11.xml"/><Relationship Id="rId287" Type="http://schemas.openxmlformats.org/officeDocument/2006/relationships/presProps" Target="presProps.xml"/><Relationship Id="rId115" Type="http://schemas.openxmlformats.org/officeDocument/2006/relationships/slide" Target="slides/slide104.xml"/><Relationship Id="rId16" Type="http://schemas.openxmlformats.org/officeDocument/2006/relationships/slide" Target="slides/slide5.xml"/><Relationship Id="rId33" Type="http://schemas.openxmlformats.org/officeDocument/2006/relationships/slide" Target="slides/slide22.xml"/><Relationship Id="rId91" Type="http://schemas.openxmlformats.org/officeDocument/2006/relationships/slide" Target="slides/slide80.xml"/><Relationship Id="rId131" Type="http://schemas.openxmlformats.org/officeDocument/2006/relationships/slide" Target="slides/slide120.xml"/><Relationship Id="rId167" Type="http://schemas.openxmlformats.org/officeDocument/2006/relationships/slide" Target="slides/slide156.xml"/><Relationship Id="rId15" Type="http://schemas.openxmlformats.org/officeDocument/2006/relationships/slide" Target="slides/slide4.xml"/><Relationship Id="rId236" Type="http://schemas.openxmlformats.org/officeDocument/2006/relationships/slide" Target="slides/slide225.xml"/><Relationship Id="rId277" Type="http://schemas.openxmlformats.org/officeDocument/2006/relationships/slide" Target="slides/slide266.xml"/><Relationship Id="rId265" Type="http://schemas.openxmlformats.org/officeDocument/2006/relationships/slide" Target="slides/slide254.xml"/><Relationship Id="rId242" Type="http://schemas.openxmlformats.org/officeDocument/2006/relationships/slide" Target="slides/slide23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931D4C-1B18-4323-B777-E53E0D95C5CA}" type="doc">
      <dgm:prSet loTypeId="urn:microsoft.com/office/officeart/2005/8/layout/chart3" loCatId="relationship" qsTypeId="urn:microsoft.com/office/officeart/2005/8/quickstyle/simple1" qsCatId="simple" csTypeId="urn:microsoft.com/office/officeart/2005/8/colors/colorful3" csCatId="colorful" phldr="1"/>
      <dgm:spPr/>
    </dgm:pt>
    <dgm:pt modelId="{AADF289D-9251-4A9A-8F31-488CB04F4297}">
      <dgm:prSet phldrT="[Text]" custT="1"/>
      <dgm:spPr/>
      <dgm:t>
        <a:bodyPr/>
        <a:lstStyle/>
        <a:p>
          <a:r>
            <a:rPr lang="en-US" sz="2800" b="1" dirty="0" smtClean="0"/>
            <a:t>1. Focusing on delivery and personal appearance</a:t>
          </a:r>
          <a:endParaRPr lang="en-US" sz="2800" b="1" dirty="0"/>
        </a:p>
      </dgm:t>
    </dgm:pt>
    <dgm:pt modelId="{3B75E01C-F43A-4E5C-8281-F6E6E9789DE7}" type="parTrans" cxnId="{5EDCA30A-96FF-45A7-8B5F-59621BB84E43}">
      <dgm:prSet/>
      <dgm:spPr/>
      <dgm:t>
        <a:bodyPr/>
        <a:lstStyle/>
        <a:p>
          <a:endParaRPr lang="en-US"/>
        </a:p>
      </dgm:t>
    </dgm:pt>
    <dgm:pt modelId="{706C1EEE-9743-4DC5-9A3C-3B4AB1D9352F}" type="sibTrans" cxnId="{5EDCA30A-96FF-45A7-8B5F-59621BB84E43}">
      <dgm:prSet/>
      <dgm:spPr/>
      <dgm:t>
        <a:bodyPr/>
        <a:lstStyle/>
        <a:p>
          <a:endParaRPr lang="en-US"/>
        </a:p>
      </dgm:t>
    </dgm:pt>
    <dgm:pt modelId="{E98FC9C2-13C9-45B6-89E3-CFB52A527873}">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800" b="1" dirty="0" smtClean="0"/>
            <a:t>2. Jumping to conclusions</a:t>
          </a:r>
        </a:p>
        <a:p>
          <a:pPr defTabSz="1689100">
            <a:lnSpc>
              <a:spcPct val="90000"/>
            </a:lnSpc>
            <a:spcBef>
              <a:spcPct val="0"/>
            </a:spcBef>
            <a:spcAft>
              <a:spcPct val="35000"/>
            </a:spcAft>
          </a:pPr>
          <a:endParaRPr lang="en-US" b="1" dirty="0"/>
        </a:p>
      </dgm:t>
    </dgm:pt>
    <dgm:pt modelId="{A6F707C2-72EC-4DFA-BCF7-AD786D398EC5}" type="parTrans" cxnId="{2429B9FB-6B66-442F-BF68-D697C346E98B}">
      <dgm:prSet/>
      <dgm:spPr/>
      <dgm:t>
        <a:bodyPr/>
        <a:lstStyle/>
        <a:p>
          <a:endParaRPr lang="en-US"/>
        </a:p>
      </dgm:t>
    </dgm:pt>
    <dgm:pt modelId="{E1B2D75F-7C58-4131-A0D4-5DFE2F08C07B}" type="sibTrans" cxnId="{2429B9FB-6B66-442F-BF68-D697C346E98B}">
      <dgm:prSet/>
      <dgm:spPr/>
      <dgm:t>
        <a:bodyPr/>
        <a:lstStyle/>
        <a:p>
          <a:endParaRPr lang="en-US"/>
        </a:p>
      </dgm:t>
    </dgm:pt>
    <dgm:pt modelId="{A86C3D67-F3E7-4F46-9194-034E0BA1A7C0}">
      <dgm:prSet phldrT="[Text]" custT="1"/>
      <dgm:spPr/>
      <dgm:t>
        <a:bodyPr/>
        <a:lstStyle/>
        <a:p>
          <a:r>
            <a:rPr lang="en-US" sz="2800" b="1" dirty="0" smtClean="0"/>
            <a:t>3. Listening too hard</a:t>
          </a:r>
          <a:endParaRPr lang="en-US" sz="2800" b="1" dirty="0"/>
        </a:p>
      </dgm:t>
    </dgm:pt>
    <dgm:pt modelId="{0738B692-9E16-4AF4-A8D6-0AAE8BF866BE}" type="parTrans" cxnId="{0B6B6B14-03D4-459F-A160-99BC5E01F974}">
      <dgm:prSet/>
      <dgm:spPr/>
      <dgm:t>
        <a:bodyPr/>
        <a:lstStyle/>
        <a:p>
          <a:endParaRPr lang="en-US"/>
        </a:p>
      </dgm:t>
    </dgm:pt>
    <dgm:pt modelId="{743D99DE-82F4-4993-8AC0-958E8507A47B}" type="sibTrans" cxnId="{0B6B6B14-03D4-459F-A160-99BC5E01F974}">
      <dgm:prSet/>
      <dgm:spPr/>
      <dgm:t>
        <a:bodyPr/>
        <a:lstStyle/>
        <a:p>
          <a:endParaRPr lang="en-US"/>
        </a:p>
      </dgm:t>
    </dgm:pt>
    <dgm:pt modelId="{6F66667D-D437-417F-BE26-56B8CA28A77B}">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800" b="1" dirty="0" smtClean="0"/>
            <a:t>4. Not concentrating (spare “brain time”)</a:t>
          </a:r>
        </a:p>
        <a:p>
          <a:pPr defTabSz="1244600">
            <a:lnSpc>
              <a:spcPct val="90000"/>
            </a:lnSpc>
            <a:spcBef>
              <a:spcPct val="0"/>
            </a:spcBef>
            <a:spcAft>
              <a:spcPct val="35000"/>
            </a:spcAft>
          </a:pPr>
          <a:endParaRPr lang="en-US" sz="2800" b="1" dirty="0"/>
        </a:p>
      </dgm:t>
    </dgm:pt>
    <dgm:pt modelId="{242D50D9-E157-4CA4-AA1B-357ABF52DCAD}" type="parTrans" cxnId="{E9FE802A-C7E0-443E-B549-D8FA4EE5DEE7}">
      <dgm:prSet/>
      <dgm:spPr/>
      <dgm:t>
        <a:bodyPr/>
        <a:lstStyle/>
        <a:p>
          <a:endParaRPr lang="en-US"/>
        </a:p>
      </dgm:t>
    </dgm:pt>
    <dgm:pt modelId="{05DF115C-FA46-4374-819F-2D15A6C12B69}" type="sibTrans" cxnId="{E9FE802A-C7E0-443E-B549-D8FA4EE5DEE7}">
      <dgm:prSet/>
      <dgm:spPr/>
      <dgm:t>
        <a:bodyPr/>
        <a:lstStyle/>
        <a:p>
          <a:endParaRPr lang="en-US"/>
        </a:p>
      </dgm:t>
    </dgm:pt>
    <dgm:pt modelId="{4347D7FB-2421-4BF0-8AAD-D167690E09B2}" type="pres">
      <dgm:prSet presAssocID="{BB931D4C-1B18-4323-B777-E53E0D95C5CA}" presName="compositeShape" presStyleCnt="0">
        <dgm:presLayoutVars>
          <dgm:chMax val="7"/>
          <dgm:dir/>
          <dgm:resizeHandles val="exact"/>
        </dgm:presLayoutVars>
      </dgm:prSet>
      <dgm:spPr/>
    </dgm:pt>
    <dgm:pt modelId="{8784EE0D-C5F8-4FFA-A30D-E575D33B1B99}" type="pres">
      <dgm:prSet presAssocID="{BB931D4C-1B18-4323-B777-E53E0D95C5CA}" presName="wedge1" presStyleLbl="node1" presStyleIdx="0" presStyleCnt="4" custScaleX="154650" custScaleY="120404"/>
      <dgm:spPr/>
      <dgm:t>
        <a:bodyPr/>
        <a:lstStyle/>
        <a:p>
          <a:endParaRPr lang="en-US"/>
        </a:p>
      </dgm:t>
    </dgm:pt>
    <dgm:pt modelId="{794776E3-6FE9-4512-A4CF-652F81F0B96F}" type="pres">
      <dgm:prSet presAssocID="{BB931D4C-1B18-4323-B777-E53E0D95C5CA}" presName="wedge1Tx" presStyleLbl="node1" presStyleIdx="0" presStyleCnt="4">
        <dgm:presLayoutVars>
          <dgm:chMax val="0"/>
          <dgm:chPref val="0"/>
          <dgm:bulletEnabled val="1"/>
        </dgm:presLayoutVars>
      </dgm:prSet>
      <dgm:spPr/>
      <dgm:t>
        <a:bodyPr/>
        <a:lstStyle/>
        <a:p>
          <a:endParaRPr lang="en-US"/>
        </a:p>
      </dgm:t>
    </dgm:pt>
    <dgm:pt modelId="{331A5D38-91B9-429D-9F94-5F5E2E19E67A}" type="pres">
      <dgm:prSet presAssocID="{BB931D4C-1B18-4323-B777-E53E0D95C5CA}" presName="wedge2" presStyleLbl="node1" presStyleIdx="1" presStyleCnt="4" custScaleX="162401" custScaleY="119048"/>
      <dgm:spPr/>
      <dgm:t>
        <a:bodyPr/>
        <a:lstStyle/>
        <a:p>
          <a:endParaRPr lang="en-US"/>
        </a:p>
      </dgm:t>
    </dgm:pt>
    <dgm:pt modelId="{89254BBF-87E6-4FB5-A2A6-341F744DEC9E}" type="pres">
      <dgm:prSet presAssocID="{BB931D4C-1B18-4323-B777-E53E0D95C5CA}" presName="wedge2Tx" presStyleLbl="node1" presStyleIdx="1" presStyleCnt="4">
        <dgm:presLayoutVars>
          <dgm:chMax val="0"/>
          <dgm:chPref val="0"/>
          <dgm:bulletEnabled val="1"/>
        </dgm:presLayoutVars>
      </dgm:prSet>
      <dgm:spPr/>
      <dgm:t>
        <a:bodyPr/>
        <a:lstStyle/>
        <a:p>
          <a:endParaRPr lang="en-US"/>
        </a:p>
      </dgm:t>
    </dgm:pt>
    <dgm:pt modelId="{711BF1D3-8C07-4DA2-8EB4-2715078E7AC1}" type="pres">
      <dgm:prSet presAssocID="{BB931D4C-1B18-4323-B777-E53E0D95C5CA}" presName="wedge3" presStyleLbl="node1" presStyleIdx="2" presStyleCnt="4" custScaleX="162740" custScaleY="119048"/>
      <dgm:spPr/>
      <dgm:t>
        <a:bodyPr/>
        <a:lstStyle/>
        <a:p>
          <a:endParaRPr lang="en-US"/>
        </a:p>
      </dgm:t>
    </dgm:pt>
    <dgm:pt modelId="{3471AEE5-EEEE-4DD8-AEE2-EA126380A789}" type="pres">
      <dgm:prSet presAssocID="{BB931D4C-1B18-4323-B777-E53E0D95C5CA}" presName="wedge3Tx" presStyleLbl="node1" presStyleIdx="2" presStyleCnt="4">
        <dgm:presLayoutVars>
          <dgm:chMax val="0"/>
          <dgm:chPref val="0"/>
          <dgm:bulletEnabled val="1"/>
        </dgm:presLayoutVars>
      </dgm:prSet>
      <dgm:spPr/>
      <dgm:t>
        <a:bodyPr/>
        <a:lstStyle/>
        <a:p>
          <a:endParaRPr lang="en-US"/>
        </a:p>
      </dgm:t>
    </dgm:pt>
    <dgm:pt modelId="{2ECF6637-CBCC-4F15-8681-31F62A62B777}" type="pres">
      <dgm:prSet presAssocID="{BB931D4C-1B18-4323-B777-E53E0D95C5CA}" presName="wedge4" presStyleLbl="node1" presStyleIdx="3" presStyleCnt="4" custScaleX="162910" custScaleY="126523"/>
      <dgm:spPr/>
      <dgm:t>
        <a:bodyPr/>
        <a:lstStyle/>
        <a:p>
          <a:endParaRPr lang="en-US"/>
        </a:p>
      </dgm:t>
    </dgm:pt>
    <dgm:pt modelId="{038A36CA-DCCD-43C2-B9AA-B0BFD7B432EC}" type="pres">
      <dgm:prSet presAssocID="{BB931D4C-1B18-4323-B777-E53E0D95C5CA}" presName="wedge4Tx" presStyleLbl="node1" presStyleIdx="3" presStyleCnt="4">
        <dgm:presLayoutVars>
          <dgm:chMax val="0"/>
          <dgm:chPref val="0"/>
          <dgm:bulletEnabled val="1"/>
        </dgm:presLayoutVars>
      </dgm:prSet>
      <dgm:spPr/>
      <dgm:t>
        <a:bodyPr/>
        <a:lstStyle/>
        <a:p>
          <a:endParaRPr lang="en-US"/>
        </a:p>
      </dgm:t>
    </dgm:pt>
  </dgm:ptLst>
  <dgm:cxnLst>
    <dgm:cxn modelId="{AE518441-E6F2-4AE2-AF1E-BB9113B2332A}" type="presOf" srcId="{A86C3D67-F3E7-4F46-9194-034E0BA1A7C0}" destId="{3471AEE5-EEEE-4DD8-AEE2-EA126380A789}" srcOrd="1" destOrd="0" presId="urn:microsoft.com/office/officeart/2005/8/layout/chart3"/>
    <dgm:cxn modelId="{2A356165-2ACF-42D9-827F-3B97E2793BBA}" type="presOf" srcId="{AADF289D-9251-4A9A-8F31-488CB04F4297}" destId="{794776E3-6FE9-4512-A4CF-652F81F0B96F}" srcOrd="1" destOrd="0" presId="urn:microsoft.com/office/officeart/2005/8/layout/chart3"/>
    <dgm:cxn modelId="{392AADEA-B725-40CE-9A6D-7C793F10A784}" type="presOf" srcId="{BB931D4C-1B18-4323-B777-E53E0D95C5CA}" destId="{4347D7FB-2421-4BF0-8AAD-D167690E09B2}" srcOrd="0" destOrd="0" presId="urn:microsoft.com/office/officeart/2005/8/layout/chart3"/>
    <dgm:cxn modelId="{5EDCA30A-96FF-45A7-8B5F-59621BB84E43}" srcId="{BB931D4C-1B18-4323-B777-E53E0D95C5CA}" destId="{AADF289D-9251-4A9A-8F31-488CB04F4297}" srcOrd="0" destOrd="0" parTransId="{3B75E01C-F43A-4E5C-8281-F6E6E9789DE7}" sibTransId="{706C1EEE-9743-4DC5-9A3C-3B4AB1D9352F}"/>
    <dgm:cxn modelId="{EAFC348D-B2F1-40CC-B970-DD0BD3951A8A}" type="presOf" srcId="{6F66667D-D437-417F-BE26-56B8CA28A77B}" destId="{038A36CA-DCCD-43C2-B9AA-B0BFD7B432EC}" srcOrd="1" destOrd="0" presId="urn:microsoft.com/office/officeart/2005/8/layout/chart3"/>
    <dgm:cxn modelId="{2429B9FB-6B66-442F-BF68-D697C346E98B}" srcId="{BB931D4C-1B18-4323-B777-E53E0D95C5CA}" destId="{E98FC9C2-13C9-45B6-89E3-CFB52A527873}" srcOrd="1" destOrd="0" parTransId="{A6F707C2-72EC-4DFA-BCF7-AD786D398EC5}" sibTransId="{E1B2D75F-7C58-4131-A0D4-5DFE2F08C07B}"/>
    <dgm:cxn modelId="{E9FE802A-C7E0-443E-B549-D8FA4EE5DEE7}" srcId="{BB931D4C-1B18-4323-B777-E53E0D95C5CA}" destId="{6F66667D-D437-417F-BE26-56B8CA28A77B}" srcOrd="3" destOrd="0" parTransId="{242D50D9-E157-4CA4-AA1B-357ABF52DCAD}" sibTransId="{05DF115C-FA46-4374-819F-2D15A6C12B69}"/>
    <dgm:cxn modelId="{F65F909B-9DB5-4B8E-B46F-6A6B4940261E}" type="presOf" srcId="{A86C3D67-F3E7-4F46-9194-034E0BA1A7C0}" destId="{711BF1D3-8C07-4DA2-8EB4-2715078E7AC1}" srcOrd="0" destOrd="0" presId="urn:microsoft.com/office/officeart/2005/8/layout/chart3"/>
    <dgm:cxn modelId="{0B6B6B14-03D4-459F-A160-99BC5E01F974}" srcId="{BB931D4C-1B18-4323-B777-E53E0D95C5CA}" destId="{A86C3D67-F3E7-4F46-9194-034E0BA1A7C0}" srcOrd="2" destOrd="0" parTransId="{0738B692-9E16-4AF4-A8D6-0AAE8BF866BE}" sibTransId="{743D99DE-82F4-4993-8AC0-958E8507A47B}"/>
    <dgm:cxn modelId="{2BC52E74-D2CD-46D1-A8DA-BD90C4AC54EC}" type="presOf" srcId="{E98FC9C2-13C9-45B6-89E3-CFB52A527873}" destId="{89254BBF-87E6-4FB5-A2A6-341F744DEC9E}" srcOrd="1" destOrd="0" presId="urn:microsoft.com/office/officeart/2005/8/layout/chart3"/>
    <dgm:cxn modelId="{9246F361-4C02-482A-AC6E-80948535D7DA}" type="presOf" srcId="{E98FC9C2-13C9-45B6-89E3-CFB52A527873}" destId="{331A5D38-91B9-429D-9F94-5F5E2E19E67A}" srcOrd="0" destOrd="0" presId="urn:microsoft.com/office/officeart/2005/8/layout/chart3"/>
    <dgm:cxn modelId="{0A44A306-B06B-4460-BA09-4874AF784950}" type="presOf" srcId="{AADF289D-9251-4A9A-8F31-488CB04F4297}" destId="{8784EE0D-C5F8-4FFA-A30D-E575D33B1B99}" srcOrd="0" destOrd="0" presId="urn:microsoft.com/office/officeart/2005/8/layout/chart3"/>
    <dgm:cxn modelId="{2985148E-10C1-4102-9C2A-53C5EDEAD284}" type="presOf" srcId="{6F66667D-D437-417F-BE26-56B8CA28A77B}" destId="{2ECF6637-CBCC-4F15-8681-31F62A62B777}" srcOrd="0" destOrd="0" presId="urn:microsoft.com/office/officeart/2005/8/layout/chart3"/>
    <dgm:cxn modelId="{F7831DA8-A43F-4D4D-AC5A-329B2EA6D971}" type="presParOf" srcId="{4347D7FB-2421-4BF0-8AAD-D167690E09B2}" destId="{8784EE0D-C5F8-4FFA-A30D-E575D33B1B99}" srcOrd="0" destOrd="0" presId="urn:microsoft.com/office/officeart/2005/8/layout/chart3"/>
    <dgm:cxn modelId="{92AD7917-8AFC-4E5E-8BE9-ECCA3FD68BA0}" type="presParOf" srcId="{4347D7FB-2421-4BF0-8AAD-D167690E09B2}" destId="{794776E3-6FE9-4512-A4CF-652F81F0B96F}" srcOrd="1" destOrd="0" presId="urn:microsoft.com/office/officeart/2005/8/layout/chart3"/>
    <dgm:cxn modelId="{F578E450-E787-4897-9E29-5C49AD3EB613}" type="presParOf" srcId="{4347D7FB-2421-4BF0-8AAD-D167690E09B2}" destId="{331A5D38-91B9-429D-9F94-5F5E2E19E67A}" srcOrd="2" destOrd="0" presId="urn:microsoft.com/office/officeart/2005/8/layout/chart3"/>
    <dgm:cxn modelId="{D1704CC1-5667-4228-892D-6C5CADB7D62E}" type="presParOf" srcId="{4347D7FB-2421-4BF0-8AAD-D167690E09B2}" destId="{89254BBF-87E6-4FB5-A2A6-341F744DEC9E}" srcOrd="3" destOrd="0" presId="urn:microsoft.com/office/officeart/2005/8/layout/chart3"/>
    <dgm:cxn modelId="{AEFBB97B-D67C-4C01-94CC-5566F795724C}" type="presParOf" srcId="{4347D7FB-2421-4BF0-8AAD-D167690E09B2}" destId="{711BF1D3-8C07-4DA2-8EB4-2715078E7AC1}" srcOrd="4" destOrd="0" presId="urn:microsoft.com/office/officeart/2005/8/layout/chart3"/>
    <dgm:cxn modelId="{6C979D2C-53AC-4F22-AE4C-5DDC1C1A4A6A}" type="presParOf" srcId="{4347D7FB-2421-4BF0-8AAD-D167690E09B2}" destId="{3471AEE5-EEEE-4DD8-AEE2-EA126380A789}" srcOrd="5" destOrd="0" presId="urn:microsoft.com/office/officeart/2005/8/layout/chart3"/>
    <dgm:cxn modelId="{45BB9F31-BD3D-4189-AFA6-7C7A00D4ED7E}" type="presParOf" srcId="{4347D7FB-2421-4BF0-8AAD-D167690E09B2}" destId="{2ECF6637-CBCC-4F15-8681-31F62A62B777}" srcOrd="6" destOrd="0" presId="urn:microsoft.com/office/officeart/2005/8/layout/chart3"/>
    <dgm:cxn modelId="{7CBFEAB3-91A4-40E8-9700-EA858FD9F954}" type="presParOf" srcId="{4347D7FB-2421-4BF0-8AAD-D167690E09B2}" destId="{038A36CA-DCCD-43C2-B9AA-B0BFD7B432EC}" srcOrd="7" destOrd="0" presId="urn:microsoft.com/office/officeart/2005/8/layout/chart3"/>
  </dgm:cxnLst>
  <dgm:bg/>
  <dgm:whole/>
</dgm:dataModel>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496CB220-71EC-425F-8C8F-A02CACA83D59}" type="datetimeFigureOut">
              <a:rPr lang="en-US"/>
              <a:pPr>
                <a:defRPr/>
              </a:pPr>
              <a:t>1/19/10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4550B1F4-F68E-4704-AE8D-424B05E938C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9DD3E6-649D-4BD8-9478-3D1B9927FAFE}" type="slidenum">
              <a:rPr lang="en-US"/>
              <a:pPr fontAlgn="base">
                <a:spcBef>
                  <a:spcPct val="0"/>
                </a:spcBef>
                <a:spcAft>
                  <a:spcPct val="0"/>
                </a:spcAft>
              </a:pPr>
              <a:t>27</a:t>
            </a:fld>
            <a:endParaRPr lang="en-US"/>
          </a:p>
        </p:txBody>
      </p:sp>
      <p:sp>
        <p:nvSpPr>
          <p:cNvPr id="392195" name="Rectangle 2"/>
          <p:cNvSpPr>
            <a:spLocks noGrp="1" noChangeArrowheads="1"/>
          </p:cNvSpPr>
          <p:nvPr>
            <p:ph type="body" idx="1"/>
          </p:nvPr>
        </p:nvSpPr>
        <p:spPr bwMode="auto">
          <a:xfrm>
            <a:off x="914400" y="609600"/>
            <a:ext cx="5029200" cy="7848600"/>
          </a:xfrm>
          <a:noFill/>
        </p:spPr>
        <p:txBody>
          <a:bodyPr wrap="square" numCol="1" anchor="t" anchorCtr="0" compatLnSpc="1">
            <a:prstTxWarp prst="textNoShape">
              <a:avLst/>
            </a:prstTxWarp>
          </a:bodyPr>
          <a:lstStyle/>
          <a:p>
            <a:pPr>
              <a:spcBef>
                <a:spcPct val="0"/>
              </a:spcBef>
            </a:pPr>
            <a:r>
              <a:rPr lang="en-US" smtClean="0"/>
              <a:t>The list of slides allows instructors to navigate easily from topic to topic as they give presentations.</a:t>
            </a:r>
          </a:p>
          <a:p>
            <a:pPr>
              <a:spcBef>
                <a:spcPct val="0"/>
              </a:spcBef>
            </a:pPr>
            <a:endParaRPr lang="en-US" smtClean="0"/>
          </a:p>
          <a:p>
            <a:pPr>
              <a:spcBef>
                <a:spcPct val="0"/>
              </a:spcBef>
            </a:pPr>
            <a:r>
              <a:rPr lang="en-US" b="1" smtClean="0"/>
              <a:t>To print this list:</a:t>
            </a:r>
            <a:r>
              <a:rPr lang="en-US" smtClean="0"/>
              <a:t>  	Click </a:t>
            </a:r>
            <a:r>
              <a:rPr lang="en-US" b="1" smtClean="0"/>
              <a:t>File</a:t>
            </a:r>
            <a:r>
              <a:rPr lang="en-US" smtClean="0"/>
              <a:t> on the Command Bar in Microsoft 		PowerPoint while the title slide is showing.</a:t>
            </a:r>
          </a:p>
          <a:p>
            <a:pPr>
              <a:spcBef>
                <a:spcPct val="0"/>
              </a:spcBef>
            </a:pPr>
            <a:r>
              <a:rPr lang="en-US" smtClean="0"/>
              <a:t>		Click </a:t>
            </a:r>
            <a:r>
              <a:rPr lang="en-US" b="1" smtClean="0"/>
              <a:t>Print</a:t>
            </a:r>
            <a:r>
              <a:rPr lang="en-US" smtClean="0"/>
              <a:t> on the drop down menu.</a:t>
            </a:r>
          </a:p>
          <a:p>
            <a:pPr>
              <a:spcBef>
                <a:spcPct val="0"/>
              </a:spcBef>
            </a:pPr>
            <a:r>
              <a:rPr lang="en-US" smtClean="0"/>
              <a:t>		In the Print Window, click </a:t>
            </a:r>
            <a:r>
              <a:rPr lang="en-US" b="1" smtClean="0"/>
              <a:t>Current Page</a:t>
            </a:r>
            <a:r>
              <a:rPr lang="en-US" smtClean="0"/>
              <a:t> in the 		Print Range box and select </a:t>
            </a:r>
            <a:r>
              <a:rPr lang="en-US" b="1" smtClean="0"/>
              <a:t>Notes Pages</a:t>
            </a:r>
            <a:r>
              <a:rPr lang="en-US" smtClean="0"/>
              <a:t> from the 		drop-down menu under Print What </a:t>
            </a:r>
          </a:p>
          <a:p>
            <a:pPr>
              <a:spcBef>
                <a:spcPct val="0"/>
              </a:spcBef>
            </a:pPr>
            <a:r>
              <a:rPr lang="en-US" b="1" smtClean="0"/>
              <a:t>To navigate in a</a:t>
            </a:r>
            <a:br>
              <a:rPr lang="en-US" b="1" smtClean="0"/>
            </a:br>
            <a:r>
              <a:rPr lang="en-US" b="1" smtClean="0"/>
              <a:t>Slide Show:	</a:t>
            </a:r>
            <a:r>
              <a:rPr lang="en-US" smtClean="0"/>
              <a:t>	Type the number of the slide you want to show 		and press the </a:t>
            </a:r>
            <a:r>
              <a:rPr lang="en-US" b="1" smtClean="0"/>
              <a:t>Enter</a:t>
            </a:r>
            <a:r>
              <a:rPr lang="en-US" smtClean="0"/>
              <a:t> key.  PowerPoint will 			automatically display  that slide.</a:t>
            </a:r>
          </a:p>
          <a:p>
            <a:pPr>
              <a:spcBef>
                <a:spcPct val="0"/>
              </a:spcBef>
            </a:pPr>
            <a:r>
              <a:rPr lang="en-US" b="1" smtClean="0"/>
              <a:t>Chapter 3 Appendix</a:t>
            </a:r>
          </a:p>
          <a:p>
            <a:pPr>
              <a:spcBef>
                <a:spcPct val="0"/>
              </a:spcBef>
            </a:pPr>
            <a:endParaRPr lang="en-US" b="1" smtClean="0"/>
          </a:p>
          <a:p>
            <a:pPr>
              <a:spcBef>
                <a:spcPct val="0"/>
              </a:spcBef>
            </a:pPr>
            <a:r>
              <a:rPr lang="en-US" smtClean="0"/>
              <a:t>1. Title Slide</a:t>
            </a:r>
          </a:p>
          <a:p>
            <a:pPr>
              <a:spcBef>
                <a:spcPct val="0"/>
              </a:spcBef>
            </a:pPr>
            <a:r>
              <a:rPr lang="en-US" smtClean="0"/>
              <a:t>2. Giving Your First Speech</a:t>
            </a:r>
          </a:p>
          <a:p>
            <a:pPr>
              <a:spcBef>
                <a:spcPct val="0"/>
              </a:spcBef>
            </a:pPr>
            <a:r>
              <a:rPr lang="en-US" smtClean="0"/>
              <a:t>3. Developing Your First Speech</a:t>
            </a:r>
          </a:p>
          <a:p>
            <a:pPr>
              <a:spcBef>
                <a:spcPct val="0"/>
              </a:spcBef>
            </a:pPr>
            <a:r>
              <a:rPr lang="en-US" smtClean="0"/>
              <a:t>4 Rehearsing Your First Speech</a:t>
            </a:r>
          </a:p>
          <a:p>
            <a:pPr>
              <a:spcBef>
                <a:spcPct val="0"/>
              </a:spcBef>
            </a:pPr>
            <a:r>
              <a:rPr lang="en-US" smtClean="0"/>
              <a:t>5. Using Descriptive Language</a:t>
            </a:r>
          </a:p>
          <a:p>
            <a:pPr>
              <a:spcBef>
                <a:spcPct val="0"/>
              </a:spcBef>
            </a:pPr>
            <a:r>
              <a:rPr lang="en-US" smtClean="0"/>
              <a:t>6. Gaining Attention in the Introduction</a:t>
            </a:r>
          </a:p>
          <a:p>
            <a:pPr>
              <a:spcBef>
                <a:spcPct val="0"/>
              </a:spcBef>
            </a:pPr>
            <a:r>
              <a:rPr lang="en-US" smtClean="0"/>
              <a:t>7. Linking the Conclusion  to the Introduction</a:t>
            </a:r>
          </a:p>
          <a:p>
            <a:pPr>
              <a:spcBef>
                <a:spcPct val="0"/>
              </a:spcBef>
            </a:pPr>
            <a:r>
              <a:rPr lang="en-US" smtClean="0"/>
              <a:t>8. Using a Visual Aid</a:t>
            </a:r>
          </a:p>
          <a:p>
            <a:pPr>
              <a:spcBef>
                <a:spcPct val="0"/>
              </a:spcBef>
            </a:pPr>
            <a:r>
              <a:rPr lang="en-US" smtClean="0"/>
              <a:t>9. Speaking Extemporaneously</a:t>
            </a:r>
          </a:p>
          <a:p>
            <a:pPr>
              <a:spcBef>
                <a:spcPct val="0"/>
              </a:spcBef>
            </a:pPr>
            <a:r>
              <a:rPr lang="en-US" smtClean="0"/>
              <a:t>10. The Rare Phobia</a:t>
            </a:r>
          </a:p>
          <a:p>
            <a:pPr>
              <a:spcBef>
                <a:spcPct val="0"/>
              </a:spcBef>
            </a:pPr>
            <a:r>
              <a:rPr lang="en-US" smtClean="0"/>
              <a:t>11. Steady and True</a:t>
            </a:r>
          </a:p>
          <a:p>
            <a:pPr>
              <a:spcBef>
                <a:spcPct val="0"/>
              </a:spcBef>
            </a:pPr>
            <a:r>
              <a:rPr lang="en-US" smtClean="0"/>
              <a:t>12. Blank</a:t>
            </a:r>
          </a:p>
          <a:p>
            <a:pPr>
              <a:spcBef>
                <a:spcPct val="0"/>
              </a:spcBef>
            </a:pPr>
            <a:endParaRPr lang="en-US" smtClean="0"/>
          </a:p>
          <a:p>
            <a:pPr>
              <a:spcBef>
                <a:spcPct val="0"/>
              </a:spcBef>
            </a:pPr>
            <a:endParaRPr lang="en-US" smtClean="0"/>
          </a:p>
          <a:p>
            <a:pPr>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9F388F-44CB-44A9-8F91-27CDBFA116F4}" type="slidenum">
              <a:rPr lang="en-US"/>
              <a:pPr fontAlgn="base">
                <a:spcBef>
                  <a:spcPct val="0"/>
                </a:spcBef>
                <a:spcAft>
                  <a:spcPct val="0"/>
                </a:spcAft>
              </a:pPr>
              <a:t>44</a:t>
            </a:fld>
            <a:endParaRPr lang="en-US"/>
          </a:p>
        </p:txBody>
      </p:sp>
      <p:sp>
        <p:nvSpPr>
          <p:cNvPr id="402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24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7ADA43-3189-4352-B1D4-C5554BEBFCDE}" type="slidenum">
              <a:rPr lang="en-US"/>
              <a:pPr fontAlgn="base">
                <a:spcBef>
                  <a:spcPct val="0"/>
                </a:spcBef>
                <a:spcAft>
                  <a:spcPct val="0"/>
                </a:spcAft>
              </a:pPr>
              <a:t>141</a:t>
            </a:fld>
            <a:endParaRPr lang="en-US"/>
          </a:p>
        </p:txBody>
      </p:sp>
      <p:sp>
        <p:nvSpPr>
          <p:cNvPr id="505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5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3">
              <a:spcBef>
                <a:spcPct val="0"/>
              </a:spcBef>
            </a:pPr>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AE92CD-FE45-4B8B-B529-0C770745A898}" type="slidenum">
              <a:rPr lang="en-US"/>
              <a:pPr fontAlgn="base">
                <a:spcBef>
                  <a:spcPct val="0"/>
                </a:spcBef>
                <a:spcAft>
                  <a:spcPct val="0"/>
                </a:spcAft>
              </a:pPr>
              <a:t>142</a:t>
            </a:fld>
            <a:endParaRPr lang="en-US"/>
          </a:p>
        </p:txBody>
      </p:sp>
      <p:sp>
        <p:nvSpPr>
          <p:cNvPr id="5089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89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BFD744-10C2-4FA1-A3B6-8E921BA1C41C}" type="slidenum">
              <a:rPr lang="en-US"/>
              <a:pPr fontAlgn="base">
                <a:spcBef>
                  <a:spcPct val="0"/>
                </a:spcBef>
                <a:spcAft>
                  <a:spcPct val="0"/>
                </a:spcAft>
              </a:pPr>
              <a:t>143</a:t>
            </a:fld>
            <a:endParaRPr lang="en-US"/>
          </a:p>
        </p:txBody>
      </p:sp>
      <p:sp>
        <p:nvSpPr>
          <p:cNvPr id="5099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99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1AE320-EFBD-4E31-B027-DC1539F7BF6D}" type="slidenum">
              <a:rPr lang="en-US"/>
              <a:pPr fontAlgn="base">
                <a:spcBef>
                  <a:spcPct val="0"/>
                </a:spcBef>
                <a:spcAft>
                  <a:spcPct val="0"/>
                </a:spcAft>
              </a:pPr>
              <a:t>144</a:t>
            </a:fld>
            <a:endParaRPr lang="en-US"/>
          </a:p>
        </p:txBody>
      </p:sp>
      <p:sp>
        <p:nvSpPr>
          <p:cNvPr id="510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09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7CB277-6E06-47A6-B158-1713E55E4FC0}" type="slidenum">
              <a:rPr lang="en-US"/>
              <a:pPr fontAlgn="base">
                <a:spcBef>
                  <a:spcPct val="0"/>
                </a:spcBef>
                <a:spcAft>
                  <a:spcPct val="0"/>
                </a:spcAft>
              </a:pPr>
              <a:t>145</a:t>
            </a:fld>
            <a:endParaRPr lang="en-US"/>
          </a:p>
        </p:txBody>
      </p:sp>
      <p:sp>
        <p:nvSpPr>
          <p:cNvPr id="512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08DD11-201F-4C95-A711-7ACD1EEA73BA}" type="slidenum">
              <a:rPr lang="en-US"/>
              <a:pPr fontAlgn="base">
                <a:spcBef>
                  <a:spcPct val="0"/>
                </a:spcBef>
                <a:spcAft>
                  <a:spcPct val="0"/>
                </a:spcAft>
              </a:pPr>
              <a:t>146</a:t>
            </a:fld>
            <a:endParaRPr lang="en-US"/>
          </a:p>
        </p:txBody>
      </p:sp>
      <p:sp>
        <p:nvSpPr>
          <p:cNvPr id="5130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30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33C4310-33B8-4A7C-9886-E12B6BA0B369}" type="slidenum">
              <a:rPr lang="en-US"/>
              <a:pPr fontAlgn="base">
                <a:spcBef>
                  <a:spcPct val="0"/>
                </a:spcBef>
                <a:spcAft>
                  <a:spcPct val="0"/>
                </a:spcAft>
              </a:pPr>
              <a:t>147</a:t>
            </a:fld>
            <a:endParaRPr lang="en-US"/>
          </a:p>
        </p:txBody>
      </p:sp>
      <p:sp>
        <p:nvSpPr>
          <p:cNvPr id="5191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91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01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A5526F-833C-49AF-A87B-ED9045B8E352}" type="slidenum">
              <a:rPr lang="en-US"/>
              <a:pPr fontAlgn="base">
                <a:spcBef>
                  <a:spcPct val="0"/>
                </a:spcBef>
                <a:spcAft>
                  <a:spcPct val="0"/>
                </a:spcAft>
              </a:pPr>
              <a:t>148</a:t>
            </a:fld>
            <a:endParaRPr lang="en-US"/>
          </a:p>
        </p:txBody>
      </p:sp>
      <p:sp>
        <p:nvSpPr>
          <p:cNvPr id="5201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01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6B8269-B690-40EF-BCE1-72D1E920EA44}" type="slidenum">
              <a:rPr lang="en-US"/>
              <a:pPr fontAlgn="base">
                <a:spcBef>
                  <a:spcPct val="0"/>
                </a:spcBef>
                <a:spcAft>
                  <a:spcPct val="0"/>
                </a:spcAft>
              </a:pPr>
              <a:t>149</a:t>
            </a:fld>
            <a:endParaRPr lang="en-US"/>
          </a:p>
        </p:txBody>
      </p:sp>
      <p:sp>
        <p:nvSpPr>
          <p:cNvPr id="514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40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50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078E20-EA6E-4BE0-A49F-3AE2B830B735}" type="slidenum">
              <a:rPr lang="en-US"/>
              <a:pPr fontAlgn="base">
                <a:spcBef>
                  <a:spcPct val="0"/>
                </a:spcBef>
                <a:spcAft>
                  <a:spcPct val="0"/>
                </a:spcAft>
              </a:pPr>
              <a:t>150</a:t>
            </a:fld>
            <a:endParaRPr lang="en-US"/>
          </a:p>
        </p:txBody>
      </p:sp>
      <p:sp>
        <p:nvSpPr>
          <p:cNvPr id="5150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50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496C82-E3AF-4225-BD35-00E1D317275F}" type="slidenum">
              <a:rPr lang="en-US"/>
              <a:pPr fontAlgn="base">
                <a:spcBef>
                  <a:spcPct val="0"/>
                </a:spcBef>
                <a:spcAft>
                  <a:spcPct val="0"/>
                </a:spcAft>
              </a:pPr>
              <a:t>45</a:t>
            </a:fld>
            <a:endParaRPr lang="en-US"/>
          </a:p>
        </p:txBody>
      </p:sp>
      <p:sp>
        <p:nvSpPr>
          <p:cNvPr id="403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34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5F8EEA-FCC2-4B72-9630-583D45FBE10B}" type="slidenum">
              <a:rPr lang="en-US"/>
              <a:pPr fontAlgn="base">
                <a:spcBef>
                  <a:spcPct val="0"/>
                </a:spcBef>
                <a:spcAft>
                  <a:spcPct val="0"/>
                </a:spcAft>
              </a:pPr>
              <a:t>151</a:t>
            </a:fld>
            <a:endParaRPr lang="en-US"/>
          </a:p>
        </p:txBody>
      </p:sp>
      <p:sp>
        <p:nvSpPr>
          <p:cNvPr id="5171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71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4F1C28-54D3-4729-8B6D-32D502441C62}" type="slidenum">
              <a:rPr lang="en-US"/>
              <a:pPr fontAlgn="base">
                <a:spcBef>
                  <a:spcPct val="0"/>
                </a:spcBef>
                <a:spcAft>
                  <a:spcPct val="0"/>
                </a:spcAft>
              </a:pPr>
              <a:t>152</a:t>
            </a:fld>
            <a:endParaRPr lang="en-US"/>
          </a:p>
        </p:txBody>
      </p:sp>
      <p:sp>
        <p:nvSpPr>
          <p:cNvPr id="5181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81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B27CDE-0F8E-4C94-B1BB-ED1AD8855BE3}" type="slidenum">
              <a:rPr lang="en-US"/>
              <a:pPr fontAlgn="base">
                <a:spcBef>
                  <a:spcPct val="0"/>
                </a:spcBef>
                <a:spcAft>
                  <a:spcPct val="0"/>
                </a:spcAft>
              </a:pPr>
              <a:t>153</a:t>
            </a:fld>
            <a:endParaRPr lang="en-US"/>
          </a:p>
        </p:txBody>
      </p:sp>
      <p:sp>
        <p:nvSpPr>
          <p:cNvPr id="521219" name="Rectangle 2"/>
          <p:cNvSpPr>
            <a:spLocks noGrp="1" noChangeArrowheads="1"/>
          </p:cNvSpPr>
          <p:nvPr>
            <p:ph type="body" idx="1"/>
          </p:nvPr>
        </p:nvSpPr>
        <p:spPr bwMode="auto">
          <a:xfrm>
            <a:off x="914400" y="609600"/>
            <a:ext cx="5029200" cy="7848600"/>
          </a:xfrm>
          <a:noFill/>
        </p:spPr>
        <p:txBody>
          <a:bodyPr wrap="square" numCol="1" anchor="t" anchorCtr="0" compatLnSpc="1">
            <a:prstTxWarp prst="textNoShape">
              <a:avLst/>
            </a:prstTxWarp>
          </a:bodyPr>
          <a:lstStyle/>
          <a:p>
            <a:pPr marL="228600" indent="-228600">
              <a:spcBef>
                <a:spcPct val="0"/>
              </a:spcBef>
            </a:pPr>
            <a:r>
              <a:rPr lang="en-US" smtClean="0"/>
              <a:t>Chapter 9</a:t>
            </a:r>
          </a:p>
          <a:p>
            <a:pPr marL="228600" indent="-228600">
              <a:spcBef>
                <a:spcPct val="0"/>
              </a:spcBef>
              <a:buFontTx/>
              <a:buAutoNum type="arabicPeriod"/>
            </a:pPr>
            <a:r>
              <a:rPr lang="en-US" smtClean="0"/>
              <a:t>Title Slide</a:t>
            </a:r>
          </a:p>
          <a:p>
            <a:pPr marL="228600" indent="-228600">
              <a:spcBef>
                <a:spcPct val="0"/>
              </a:spcBef>
              <a:buFontTx/>
              <a:buAutoNum type="arabicPeriod"/>
            </a:pPr>
            <a:r>
              <a:rPr lang="en-US" smtClean="0"/>
              <a:t>Beginning and Ending the Speech</a:t>
            </a:r>
          </a:p>
          <a:p>
            <a:pPr marL="228600" indent="-228600">
              <a:spcBef>
                <a:spcPct val="0"/>
              </a:spcBef>
              <a:buFontTx/>
              <a:buAutoNum type="arabicPeriod"/>
            </a:pPr>
            <a:r>
              <a:rPr lang="en-US" smtClean="0"/>
              <a:t>The Introduction</a:t>
            </a:r>
          </a:p>
          <a:p>
            <a:pPr marL="228600" indent="-228600">
              <a:spcBef>
                <a:spcPct val="0"/>
              </a:spcBef>
              <a:buFontTx/>
              <a:buAutoNum type="arabicPeriod"/>
            </a:pPr>
            <a:r>
              <a:rPr lang="en-US" smtClean="0"/>
              <a:t>Methods of Gaining Attention</a:t>
            </a:r>
          </a:p>
          <a:p>
            <a:pPr marL="228600" indent="-228600">
              <a:spcBef>
                <a:spcPct val="0"/>
              </a:spcBef>
              <a:buFontTx/>
              <a:buAutoNum type="arabicPeriod"/>
            </a:pPr>
            <a:r>
              <a:rPr lang="en-US" smtClean="0"/>
              <a:t>Relating the Topic to the Audience</a:t>
            </a:r>
          </a:p>
          <a:p>
            <a:pPr marL="228600" indent="-228600">
              <a:spcBef>
                <a:spcPct val="0"/>
              </a:spcBef>
              <a:buFontTx/>
              <a:buAutoNum type="arabicPeriod"/>
            </a:pPr>
            <a:r>
              <a:rPr lang="en-US" smtClean="0"/>
              <a:t>Relating the Topic to the Audience</a:t>
            </a:r>
          </a:p>
          <a:p>
            <a:pPr marL="228600" indent="-228600">
              <a:spcBef>
                <a:spcPct val="0"/>
              </a:spcBef>
              <a:buFontTx/>
              <a:buAutoNum type="arabicPeriod"/>
            </a:pPr>
            <a:r>
              <a:rPr lang="en-US" smtClean="0"/>
              <a:t>Credibility</a:t>
            </a:r>
          </a:p>
          <a:p>
            <a:pPr marL="228600" indent="-228600">
              <a:spcBef>
                <a:spcPct val="0"/>
              </a:spcBef>
              <a:buFontTx/>
              <a:buAutoNum type="arabicPeriod"/>
            </a:pPr>
            <a:r>
              <a:rPr lang="en-US" smtClean="0"/>
              <a:t>Goodwill</a:t>
            </a:r>
          </a:p>
          <a:p>
            <a:pPr marL="228600" indent="-228600">
              <a:spcBef>
                <a:spcPct val="0"/>
              </a:spcBef>
              <a:buFontTx/>
              <a:buAutoNum type="arabicPeriod"/>
            </a:pPr>
            <a:r>
              <a:rPr lang="en-US" smtClean="0"/>
              <a:t>Rhetorical Question</a:t>
            </a:r>
          </a:p>
          <a:p>
            <a:pPr marL="228600" indent="-228600">
              <a:spcBef>
                <a:spcPct val="0"/>
              </a:spcBef>
              <a:buFontTx/>
              <a:buAutoNum type="arabicPeriod"/>
            </a:pPr>
            <a:r>
              <a:rPr lang="en-US" smtClean="0"/>
              <a:t>Preview Statement</a:t>
            </a:r>
          </a:p>
          <a:p>
            <a:pPr marL="228600" indent="-228600">
              <a:spcBef>
                <a:spcPct val="0"/>
              </a:spcBef>
              <a:buFontTx/>
              <a:buAutoNum type="arabicPeriod"/>
            </a:pPr>
            <a:r>
              <a:rPr lang="en-US" smtClean="0"/>
              <a:t>Examples of Preview Statements</a:t>
            </a:r>
          </a:p>
          <a:p>
            <a:pPr marL="228600" indent="-228600">
              <a:spcBef>
                <a:spcPct val="0"/>
              </a:spcBef>
              <a:buFontTx/>
              <a:buAutoNum type="arabicPeriod"/>
            </a:pPr>
            <a:r>
              <a:rPr lang="en-US" smtClean="0"/>
              <a:t>Example of a Complete Introduction</a:t>
            </a:r>
          </a:p>
          <a:p>
            <a:pPr marL="228600" indent="-228600">
              <a:spcBef>
                <a:spcPct val="0"/>
              </a:spcBef>
              <a:buFontTx/>
              <a:buAutoNum type="arabicPeriod"/>
            </a:pPr>
            <a:r>
              <a:rPr lang="en-US" smtClean="0"/>
              <a:t>Tips for Preparing the Introduction</a:t>
            </a:r>
          </a:p>
          <a:p>
            <a:pPr marL="228600" indent="-228600">
              <a:spcBef>
                <a:spcPct val="0"/>
              </a:spcBef>
              <a:buFontTx/>
              <a:buAutoNum type="arabicPeriod"/>
            </a:pPr>
            <a:r>
              <a:rPr lang="en-US" smtClean="0"/>
              <a:t>The Conclusion</a:t>
            </a:r>
          </a:p>
          <a:p>
            <a:pPr marL="228600" indent="-228600">
              <a:spcBef>
                <a:spcPct val="0"/>
              </a:spcBef>
              <a:buFontTx/>
              <a:buAutoNum type="arabicPeriod"/>
            </a:pPr>
            <a:r>
              <a:rPr lang="en-US" smtClean="0"/>
              <a:t>Crescendo Ending</a:t>
            </a:r>
          </a:p>
          <a:p>
            <a:pPr marL="228600" indent="-228600">
              <a:spcBef>
                <a:spcPct val="0"/>
              </a:spcBef>
              <a:buFontTx/>
              <a:buAutoNum type="arabicPeriod"/>
            </a:pPr>
            <a:r>
              <a:rPr lang="en-US" smtClean="0"/>
              <a:t>Example of a Crescendo Ending</a:t>
            </a:r>
          </a:p>
          <a:p>
            <a:pPr marL="228600" indent="-228600">
              <a:spcBef>
                <a:spcPct val="0"/>
              </a:spcBef>
              <a:buFontTx/>
              <a:buAutoNum type="arabicPeriod"/>
            </a:pPr>
            <a:r>
              <a:rPr lang="en-US" smtClean="0"/>
              <a:t>Dissolve Ending</a:t>
            </a:r>
          </a:p>
          <a:p>
            <a:pPr marL="228600" indent="-228600">
              <a:spcBef>
                <a:spcPct val="0"/>
              </a:spcBef>
              <a:buFontTx/>
              <a:buAutoNum type="arabicPeriod"/>
            </a:pPr>
            <a:r>
              <a:rPr lang="en-US" smtClean="0"/>
              <a:t>Methods of Reinforcing the Central Idea</a:t>
            </a:r>
          </a:p>
          <a:p>
            <a:pPr marL="228600" indent="-228600">
              <a:spcBef>
                <a:spcPct val="0"/>
              </a:spcBef>
              <a:buFontTx/>
              <a:buAutoNum type="arabicPeriod"/>
            </a:pPr>
            <a:r>
              <a:rPr lang="en-US" smtClean="0"/>
              <a:t>Tips for Preparing the Conclusion</a:t>
            </a:r>
          </a:p>
          <a:p>
            <a:pPr marL="228600" indent="-228600">
              <a:spcBef>
                <a:spcPct val="0"/>
              </a:spcBef>
              <a:buFontTx/>
              <a:buAutoNum type="arabicPeriod"/>
            </a:pPr>
            <a:r>
              <a:rPr lang="en-US" smtClean="0"/>
              <a:t>Summarizing in a </a:t>
            </a:r>
            <a:br>
              <a:rPr lang="en-US" smtClean="0"/>
            </a:br>
            <a:r>
              <a:rPr lang="en-US" smtClean="0"/>
              <a:t>Speech Conclusion</a:t>
            </a:r>
          </a:p>
          <a:p>
            <a:pPr marL="228600" indent="-228600">
              <a:spcBef>
                <a:spcPct val="0"/>
              </a:spcBef>
              <a:buFontTx/>
              <a:buAutoNum type="arabicPeriod"/>
            </a:pPr>
            <a:r>
              <a:rPr lang="en-US" smtClean="0"/>
              <a:t>Linking the Conclusion </a:t>
            </a:r>
            <a:br>
              <a:rPr lang="en-US" smtClean="0"/>
            </a:br>
            <a:r>
              <a:rPr lang="en-US" smtClean="0"/>
              <a:t>to the Introduction</a:t>
            </a:r>
          </a:p>
          <a:p>
            <a:pPr marL="228600" indent="-228600">
              <a:spcBef>
                <a:spcPct val="0"/>
              </a:spcBef>
              <a:buFontTx/>
              <a:buAutoNum type="arabicPeriod"/>
            </a:pPr>
            <a:r>
              <a:rPr lang="en-US" smtClean="0"/>
              <a:t>Blank</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BEBC51-1231-48F8-BB44-10BAA9F47A8D}" type="slidenum">
              <a:rPr lang="en-US"/>
              <a:pPr fontAlgn="base">
                <a:spcBef>
                  <a:spcPct val="0"/>
                </a:spcBef>
                <a:spcAft>
                  <a:spcPct val="0"/>
                </a:spcAft>
              </a:pPr>
              <a:t>154</a:t>
            </a:fld>
            <a:endParaRPr lang="en-US"/>
          </a:p>
        </p:txBody>
      </p:sp>
      <p:sp>
        <p:nvSpPr>
          <p:cNvPr id="5222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2F194E-CCE7-4AE9-B816-A2F1F0A4EC41}" type="slidenum">
              <a:rPr lang="en-US"/>
              <a:pPr fontAlgn="base">
                <a:spcBef>
                  <a:spcPct val="0"/>
                </a:spcBef>
                <a:spcAft>
                  <a:spcPct val="0"/>
                </a:spcAft>
              </a:pPr>
              <a:t>155</a:t>
            </a:fld>
            <a:endParaRPr lang="en-US"/>
          </a:p>
        </p:txBody>
      </p:sp>
      <p:sp>
        <p:nvSpPr>
          <p:cNvPr id="5232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32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4EC7ACD-6C52-4A52-866A-3D3AA48B9D02}" type="slidenum">
              <a:rPr lang="en-US"/>
              <a:pPr fontAlgn="base">
                <a:spcBef>
                  <a:spcPct val="0"/>
                </a:spcBef>
                <a:spcAft>
                  <a:spcPct val="0"/>
                </a:spcAft>
              </a:pPr>
              <a:t>156</a:t>
            </a:fld>
            <a:endParaRPr lang="en-US"/>
          </a:p>
        </p:txBody>
      </p:sp>
      <p:sp>
        <p:nvSpPr>
          <p:cNvPr id="5242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42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BE2C53-238D-43AA-B7F5-7F23891249AF}" type="slidenum">
              <a:rPr lang="en-US"/>
              <a:pPr fontAlgn="base">
                <a:spcBef>
                  <a:spcPct val="0"/>
                </a:spcBef>
                <a:spcAft>
                  <a:spcPct val="0"/>
                </a:spcAft>
              </a:pPr>
              <a:t>157</a:t>
            </a:fld>
            <a:endParaRPr lang="en-US"/>
          </a:p>
        </p:txBody>
      </p:sp>
      <p:sp>
        <p:nvSpPr>
          <p:cNvPr id="525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53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FAF0ED-85C5-4478-8B30-20F88ED218B9}" type="slidenum">
              <a:rPr lang="en-US"/>
              <a:pPr fontAlgn="base">
                <a:spcBef>
                  <a:spcPct val="0"/>
                </a:spcBef>
                <a:spcAft>
                  <a:spcPct val="0"/>
                </a:spcAft>
              </a:pPr>
              <a:t>158</a:t>
            </a:fld>
            <a:endParaRPr lang="en-US"/>
          </a:p>
        </p:txBody>
      </p:sp>
      <p:sp>
        <p:nvSpPr>
          <p:cNvPr id="5263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63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396E05-0707-4C0D-A4F7-B09C4391FA03}" type="slidenum">
              <a:rPr lang="en-US"/>
              <a:pPr fontAlgn="base">
                <a:spcBef>
                  <a:spcPct val="0"/>
                </a:spcBef>
                <a:spcAft>
                  <a:spcPct val="0"/>
                </a:spcAft>
              </a:pPr>
              <a:t>159</a:t>
            </a:fld>
            <a:endParaRPr lang="en-US"/>
          </a:p>
        </p:txBody>
      </p:sp>
      <p:sp>
        <p:nvSpPr>
          <p:cNvPr id="5273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73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D2DDE76-565A-41DC-90F8-C43E400465B4}" type="slidenum">
              <a:rPr lang="en-US"/>
              <a:pPr fontAlgn="base">
                <a:spcBef>
                  <a:spcPct val="0"/>
                </a:spcBef>
                <a:spcAft>
                  <a:spcPct val="0"/>
                </a:spcAft>
              </a:pPr>
              <a:t>160</a:t>
            </a:fld>
            <a:endParaRPr lang="en-US"/>
          </a:p>
        </p:txBody>
      </p:sp>
      <p:sp>
        <p:nvSpPr>
          <p:cNvPr id="5283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83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5FD1AB-CB4A-41C3-B94E-9046A4ECC8E7}" type="slidenum">
              <a:rPr lang="en-US"/>
              <a:pPr fontAlgn="base">
                <a:spcBef>
                  <a:spcPct val="0"/>
                </a:spcBef>
                <a:spcAft>
                  <a:spcPct val="0"/>
                </a:spcAft>
              </a:pPr>
              <a:t>46</a:t>
            </a:fld>
            <a:endParaRPr lang="en-US"/>
          </a:p>
        </p:txBody>
      </p:sp>
      <p:sp>
        <p:nvSpPr>
          <p:cNvPr id="404483" name="Rectangle 2"/>
          <p:cNvSpPr>
            <a:spLocks noGrp="1" noChangeArrowheads="1"/>
          </p:cNvSpPr>
          <p:nvPr>
            <p:ph type="body" idx="1"/>
          </p:nvPr>
        </p:nvSpPr>
        <p:spPr bwMode="auto">
          <a:xfrm>
            <a:off x="914400" y="381000"/>
            <a:ext cx="5029200" cy="8458200"/>
          </a:xfrm>
          <a:noFill/>
        </p:spPr>
        <p:txBody>
          <a:bodyPr wrap="square" numCol="1" anchor="t" anchorCtr="0" compatLnSpc="1">
            <a:prstTxWarp prst="textNoShape">
              <a:avLst/>
            </a:prstTxWarp>
          </a:bodyPr>
          <a:lstStyle/>
          <a:p>
            <a:pPr>
              <a:spcBef>
                <a:spcPct val="0"/>
              </a:spcBef>
            </a:pPr>
            <a:r>
              <a:rPr lang="en-US" smtClean="0"/>
              <a:t>The list of slides allows instructors to navigate easily from topic to topic as they give presentations.</a:t>
            </a:r>
          </a:p>
          <a:p>
            <a:pPr>
              <a:spcBef>
                <a:spcPct val="0"/>
              </a:spcBef>
            </a:pPr>
            <a:r>
              <a:rPr lang="en-US" b="1" smtClean="0"/>
              <a:t>To print this list:</a:t>
            </a:r>
            <a:r>
              <a:rPr lang="en-US" smtClean="0"/>
              <a:t>  	Click </a:t>
            </a:r>
            <a:r>
              <a:rPr lang="en-US" b="1" smtClean="0"/>
              <a:t>File</a:t>
            </a:r>
            <a:r>
              <a:rPr lang="en-US" smtClean="0"/>
              <a:t> on the Command Bar in Microsoft 		PowerPoint while the title slide is showing.</a:t>
            </a:r>
          </a:p>
          <a:p>
            <a:pPr>
              <a:spcBef>
                <a:spcPct val="0"/>
              </a:spcBef>
            </a:pPr>
            <a:r>
              <a:rPr lang="en-US" smtClean="0"/>
              <a:t>		Click </a:t>
            </a:r>
            <a:r>
              <a:rPr lang="en-US" b="1" smtClean="0"/>
              <a:t>Print</a:t>
            </a:r>
            <a:r>
              <a:rPr lang="en-US" smtClean="0"/>
              <a:t> on the drop down menu.</a:t>
            </a:r>
          </a:p>
          <a:p>
            <a:pPr>
              <a:spcBef>
                <a:spcPct val="0"/>
              </a:spcBef>
            </a:pPr>
            <a:r>
              <a:rPr lang="en-US" smtClean="0"/>
              <a:t>		In the Print Window, click </a:t>
            </a:r>
            <a:r>
              <a:rPr lang="en-US" b="1" smtClean="0"/>
              <a:t>Current Page</a:t>
            </a:r>
            <a:r>
              <a:rPr lang="en-US" smtClean="0"/>
              <a:t> in the 		Print Range box and select </a:t>
            </a:r>
            <a:r>
              <a:rPr lang="en-US" b="1" smtClean="0"/>
              <a:t>Notes Pages</a:t>
            </a:r>
            <a:r>
              <a:rPr lang="en-US" smtClean="0"/>
              <a:t> from the 		drop-down menu under Print What </a:t>
            </a:r>
          </a:p>
          <a:p>
            <a:pPr>
              <a:spcBef>
                <a:spcPct val="0"/>
              </a:spcBef>
            </a:pPr>
            <a:r>
              <a:rPr lang="en-US" b="1" smtClean="0"/>
              <a:t>To navigate in a</a:t>
            </a:r>
            <a:br>
              <a:rPr lang="en-US" b="1" smtClean="0"/>
            </a:br>
            <a:r>
              <a:rPr lang="en-US" b="1" smtClean="0"/>
              <a:t>Slide Show:	</a:t>
            </a:r>
            <a:r>
              <a:rPr lang="en-US" smtClean="0"/>
              <a:t>	Type the number of the slide you want to show 		and press the </a:t>
            </a:r>
            <a:r>
              <a:rPr lang="en-US" b="1" smtClean="0"/>
              <a:t>Enter</a:t>
            </a:r>
            <a:r>
              <a:rPr lang="en-US" smtClean="0"/>
              <a:t> key.  PowerPoint will 			automatically display  that slide.</a:t>
            </a:r>
          </a:p>
          <a:p>
            <a:pPr>
              <a:spcBef>
                <a:spcPct val="0"/>
              </a:spcBef>
            </a:pPr>
            <a:endParaRPr lang="en-US" smtClean="0"/>
          </a:p>
          <a:p>
            <a:pPr>
              <a:spcBef>
                <a:spcPct val="0"/>
              </a:spcBef>
            </a:pPr>
            <a:r>
              <a:rPr lang="en-US" b="1" smtClean="0"/>
              <a:t>Chapter 4</a:t>
            </a:r>
          </a:p>
          <a:p>
            <a:pPr>
              <a:spcBef>
                <a:spcPct val="0"/>
              </a:spcBef>
            </a:pPr>
            <a:r>
              <a:rPr lang="en-US" smtClean="0"/>
              <a:t>1. Title Screen			17. Central Idea </a:t>
            </a:r>
            <a:br>
              <a:rPr lang="en-US" smtClean="0"/>
            </a:br>
            <a:r>
              <a:rPr lang="en-US" smtClean="0"/>
              <a:t>2. Selecting a Topic and Purpose	18. Guidelines for the </a:t>
            </a:r>
            <a:br>
              <a:rPr lang="en-US" smtClean="0"/>
            </a:br>
            <a:r>
              <a:rPr lang="en-US" smtClean="0"/>
              <a:t>3. Topic			       Central Idea</a:t>
            </a:r>
            <a:br>
              <a:rPr lang="en-US" smtClean="0"/>
            </a:br>
            <a:r>
              <a:rPr lang="en-US" smtClean="0"/>
              <a:t>4. Brainstorming		19. Make Sure the Central </a:t>
            </a:r>
            <a:br>
              <a:rPr lang="en-US" smtClean="0"/>
            </a:br>
            <a:r>
              <a:rPr lang="en-US" smtClean="0"/>
              <a:t>5. General Purpose 		       Idea is Not Too</a:t>
            </a:r>
            <a:br>
              <a:rPr lang="en-US" smtClean="0"/>
            </a:br>
            <a:r>
              <a:rPr lang="en-US" smtClean="0"/>
              <a:t>6. Specific Purpose Statement	       General</a:t>
            </a:r>
            <a:br>
              <a:rPr lang="en-US" smtClean="0"/>
            </a:br>
            <a:r>
              <a:rPr lang="en-US" smtClean="0"/>
              <a:t>7. Guidelines for the Specific 	</a:t>
            </a:r>
            <a:br>
              <a:rPr lang="en-US" smtClean="0"/>
            </a:br>
            <a:r>
              <a:rPr lang="en-US" smtClean="0"/>
              <a:t>     Purpose Statement		20. Make Sure the Central</a:t>
            </a:r>
            <a:br>
              <a:rPr lang="en-US" smtClean="0"/>
            </a:br>
            <a:r>
              <a:rPr lang="en-US" smtClean="0"/>
              <a:t>8. Write the Specific Purpose 	       Idea is Not Too General</a:t>
            </a:r>
            <a:br>
              <a:rPr lang="en-US" smtClean="0"/>
            </a:br>
            <a:r>
              <a:rPr lang="en-US" smtClean="0"/>
              <a:t>     Statement as a Full Infinitive Phrase	       (continued)</a:t>
            </a:r>
            <a:br>
              <a:rPr lang="en-US" smtClean="0"/>
            </a:br>
            <a:r>
              <a:rPr lang="en-US" smtClean="0"/>
              <a:t>9. Express the Specific Purpose 	21. State the Central Idea as</a:t>
            </a:r>
            <a:br>
              <a:rPr lang="en-US" smtClean="0"/>
            </a:br>
            <a:r>
              <a:rPr lang="en-US" smtClean="0"/>
              <a:t>    as a Statement, Not as a Question	       a Complete Sentence</a:t>
            </a:r>
            <a:br>
              <a:rPr lang="en-US" smtClean="0"/>
            </a:br>
            <a:r>
              <a:rPr lang="en-US" smtClean="0"/>
              <a:t>10. Avoid Figurative Language 	22. State the Central Idea as</a:t>
            </a:r>
            <a:br>
              <a:rPr lang="en-US" smtClean="0"/>
            </a:br>
            <a:r>
              <a:rPr lang="en-US" smtClean="0"/>
              <a:t>      in the Specific Purpose Statement	       a Complete Sentence</a:t>
            </a:r>
            <a:br>
              <a:rPr lang="en-US" smtClean="0"/>
            </a:br>
            <a:r>
              <a:rPr lang="en-US" smtClean="0"/>
              <a:t>11. Avoid Figurative Language	       (continued) </a:t>
            </a:r>
            <a:br>
              <a:rPr lang="en-US" smtClean="0"/>
            </a:br>
            <a:r>
              <a:rPr lang="en-US" smtClean="0"/>
              <a:t>       in the Specific Purpose Statement	23. State the Central Idea as a</a:t>
            </a:r>
            <a:br>
              <a:rPr lang="en-US" smtClean="0"/>
            </a:br>
            <a:r>
              <a:rPr lang="en-US" smtClean="0"/>
              <a:t>12. Limit the Specific Purpose 	       Statement, Not as a Question</a:t>
            </a:r>
            <a:br>
              <a:rPr lang="en-US" smtClean="0"/>
            </a:br>
            <a:r>
              <a:rPr lang="en-US" smtClean="0"/>
              <a:t>       Statement to One Distinct Idea	24. State the Central Idea as a</a:t>
            </a:r>
            <a:br>
              <a:rPr lang="en-US" smtClean="0"/>
            </a:br>
            <a:r>
              <a:rPr lang="en-US" smtClean="0"/>
              <a:t>13. Avoid Figurative Language 	       Statement, Not as a Question</a:t>
            </a:r>
            <a:br>
              <a:rPr lang="en-US" smtClean="0"/>
            </a:br>
            <a:r>
              <a:rPr lang="en-US" smtClean="0"/>
              <a:t>      in the Specific Purpose Statement	       (continued)</a:t>
            </a:r>
            <a:br>
              <a:rPr lang="en-US" smtClean="0"/>
            </a:br>
            <a:r>
              <a:rPr lang="en-US" smtClean="0"/>
              <a:t>14. Make Sure the Specific		25. Avoid Figurative Language </a:t>
            </a:r>
            <a:br>
              <a:rPr lang="en-US" smtClean="0"/>
            </a:br>
            <a:r>
              <a:rPr lang="en-US" smtClean="0"/>
              <a:t>       Purpose Is Not Too 		       in the Central Idea</a:t>
            </a:r>
            <a:br>
              <a:rPr lang="en-US" smtClean="0"/>
            </a:br>
            <a:r>
              <a:rPr lang="en-US" smtClean="0"/>
              <a:t>      Vague or General		26. Avoid Figurative Language </a:t>
            </a:r>
            <a:br>
              <a:rPr lang="en-US" smtClean="0"/>
            </a:br>
            <a:r>
              <a:rPr lang="en-US" smtClean="0"/>
              <a:t>15. Questions to Ask about 		       in the Central Idea</a:t>
            </a:r>
            <a:br>
              <a:rPr lang="en-US" smtClean="0"/>
            </a:br>
            <a:r>
              <a:rPr lang="en-US" smtClean="0"/>
              <a:t>       Your Specific Purpose		       (continued)</a:t>
            </a:r>
            <a:br>
              <a:rPr lang="en-US" smtClean="0"/>
            </a:br>
            <a:r>
              <a:rPr lang="en-US" smtClean="0"/>
              <a:t>16. Questions to Ask about		27. General Purpose</a:t>
            </a:r>
            <a:br>
              <a:rPr lang="en-US" smtClean="0"/>
            </a:br>
            <a:r>
              <a:rPr lang="en-US" smtClean="0"/>
              <a:t>       Your Specific Purpose		28. Main Points</a:t>
            </a:r>
            <a:br>
              <a:rPr lang="en-US" smtClean="0"/>
            </a:br>
            <a:r>
              <a:rPr lang="en-US" smtClean="0"/>
              <a:t>       (continued)		29. Blank</a:t>
            </a:r>
          </a:p>
          <a:p>
            <a:pPr>
              <a:spcBef>
                <a:spcPct val="0"/>
              </a:spcBef>
            </a:pPr>
            <a:r>
              <a:rPr lang="en-US" smtClean="0"/>
              <a:t/>
            </a:r>
            <a:br>
              <a:rPr lang="en-US" smtClean="0"/>
            </a:br>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2B3F3B-0737-4149-9C2F-9B997A5C963F}" type="slidenum">
              <a:rPr lang="en-US"/>
              <a:pPr fontAlgn="base">
                <a:spcBef>
                  <a:spcPct val="0"/>
                </a:spcBef>
                <a:spcAft>
                  <a:spcPct val="0"/>
                </a:spcAft>
              </a:pPr>
              <a:t>161</a:t>
            </a:fld>
            <a:endParaRPr lang="en-US"/>
          </a:p>
        </p:txBody>
      </p:sp>
      <p:sp>
        <p:nvSpPr>
          <p:cNvPr id="529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9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04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E0DE95-95B6-4A73-B72E-D41BCE57EF0F}" type="slidenum">
              <a:rPr lang="en-US"/>
              <a:pPr fontAlgn="base">
                <a:spcBef>
                  <a:spcPct val="0"/>
                </a:spcBef>
                <a:spcAft>
                  <a:spcPct val="0"/>
                </a:spcAft>
              </a:pPr>
              <a:t>162</a:t>
            </a:fld>
            <a:endParaRPr lang="en-US"/>
          </a:p>
        </p:txBody>
      </p:sp>
      <p:sp>
        <p:nvSpPr>
          <p:cNvPr id="530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04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BC319-C58B-4EF0-85D8-5C5166F85BB0}" type="slidenum">
              <a:rPr lang="en-US"/>
              <a:pPr fontAlgn="base">
                <a:spcBef>
                  <a:spcPct val="0"/>
                </a:spcBef>
                <a:spcAft>
                  <a:spcPct val="0"/>
                </a:spcAft>
              </a:pPr>
              <a:t>163</a:t>
            </a:fld>
            <a:endParaRPr lang="en-US"/>
          </a:p>
        </p:txBody>
      </p:sp>
      <p:sp>
        <p:nvSpPr>
          <p:cNvPr id="531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14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A97D18-4085-45C5-8E4F-944B2A376A79}" type="slidenum">
              <a:rPr lang="en-US"/>
              <a:pPr fontAlgn="base">
                <a:spcBef>
                  <a:spcPct val="0"/>
                </a:spcBef>
                <a:spcAft>
                  <a:spcPct val="0"/>
                </a:spcAft>
              </a:pPr>
              <a:t>164</a:t>
            </a:fld>
            <a:endParaRPr lang="en-US"/>
          </a:p>
        </p:txBody>
      </p:sp>
      <p:sp>
        <p:nvSpPr>
          <p:cNvPr id="5324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4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75AD572-17E3-4F6B-857A-43803A244EE3}" type="slidenum">
              <a:rPr lang="en-US"/>
              <a:pPr fontAlgn="base">
                <a:spcBef>
                  <a:spcPct val="0"/>
                </a:spcBef>
                <a:spcAft>
                  <a:spcPct val="0"/>
                </a:spcAft>
              </a:pPr>
              <a:t>165</a:t>
            </a:fld>
            <a:endParaRPr lang="en-US"/>
          </a:p>
        </p:txBody>
      </p:sp>
      <p:sp>
        <p:nvSpPr>
          <p:cNvPr id="533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35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65BEC5-BC7F-4581-B10C-3F579A81314A}" type="slidenum">
              <a:rPr lang="en-US"/>
              <a:pPr fontAlgn="base">
                <a:spcBef>
                  <a:spcPct val="0"/>
                </a:spcBef>
                <a:spcAft>
                  <a:spcPct val="0"/>
                </a:spcAft>
              </a:pPr>
              <a:t>166</a:t>
            </a:fld>
            <a:endParaRPr lang="en-US"/>
          </a:p>
        </p:txBody>
      </p:sp>
      <p:sp>
        <p:nvSpPr>
          <p:cNvPr id="534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45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630BE9-9A42-43D1-AFCA-97B65099CB19}" type="slidenum">
              <a:rPr lang="en-US"/>
              <a:pPr fontAlgn="base">
                <a:spcBef>
                  <a:spcPct val="0"/>
                </a:spcBef>
                <a:spcAft>
                  <a:spcPct val="0"/>
                </a:spcAft>
              </a:pPr>
              <a:t>167</a:t>
            </a:fld>
            <a:endParaRPr lang="en-US"/>
          </a:p>
        </p:txBody>
      </p:sp>
      <p:sp>
        <p:nvSpPr>
          <p:cNvPr id="535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55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65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E8D86F-004C-44E8-8C7B-8D14A0852DB1}" type="slidenum">
              <a:rPr lang="en-US"/>
              <a:pPr fontAlgn="base">
                <a:spcBef>
                  <a:spcPct val="0"/>
                </a:spcBef>
                <a:spcAft>
                  <a:spcPct val="0"/>
                </a:spcAft>
              </a:pPr>
              <a:t>168</a:t>
            </a:fld>
            <a:endParaRPr lang="en-US"/>
          </a:p>
        </p:txBody>
      </p:sp>
      <p:sp>
        <p:nvSpPr>
          <p:cNvPr id="5365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6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1AD96D0-9BCD-454B-9B50-CA7FF80D19BF}" type="slidenum">
              <a:rPr lang="en-US"/>
              <a:pPr fontAlgn="base">
                <a:spcBef>
                  <a:spcPct val="0"/>
                </a:spcBef>
                <a:spcAft>
                  <a:spcPct val="0"/>
                </a:spcAft>
              </a:pPr>
              <a:t>169</a:t>
            </a:fld>
            <a:endParaRPr lang="en-US"/>
          </a:p>
        </p:txBody>
      </p:sp>
      <p:sp>
        <p:nvSpPr>
          <p:cNvPr id="5376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7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86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3008B8-8808-4143-802D-1BE75FE44BE9}" type="slidenum">
              <a:rPr lang="en-US"/>
              <a:pPr fontAlgn="base">
                <a:spcBef>
                  <a:spcPct val="0"/>
                </a:spcBef>
                <a:spcAft>
                  <a:spcPct val="0"/>
                </a:spcAft>
              </a:pPr>
              <a:t>170</a:t>
            </a:fld>
            <a:endParaRPr lang="en-US"/>
          </a:p>
        </p:txBody>
      </p:sp>
      <p:sp>
        <p:nvSpPr>
          <p:cNvPr id="5386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86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5F4BB7-F391-4FD2-BD80-8BE573F64690}" type="slidenum">
              <a:rPr lang="en-US"/>
              <a:pPr fontAlgn="base">
                <a:spcBef>
                  <a:spcPct val="0"/>
                </a:spcBef>
                <a:spcAft>
                  <a:spcPct val="0"/>
                </a:spcAft>
              </a:pPr>
              <a:t>47</a:t>
            </a:fld>
            <a:endParaRPr lang="en-US"/>
          </a:p>
        </p:txBody>
      </p:sp>
      <p:sp>
        <p:nvSpPr>
          <p:cNvPr id="405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55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96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D5FD43-61F5-4138-8260-E101F57C41FD}" type="slidenum">
              <a:rPr lang="en-US"/>
              <a:pPr fontAlgn="base">
                <a:spcBef>
                  <a:spcPct val="0"/>
                </a:spcBef>
                <a:spcAft>
                  <a:spcPct val="0"/>
                </a:spcAft>
              </a:pPr>
              <a:t>171</a:t>
            </a:fld>
            <a:endParaRPr lang="en-US"/>
          </a:p>
        </p:txBody>
      </p:sp>
      <p:sp>
        <p:nvSpPr>
          <p:cNvPr id="539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96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06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38B10F-2FAD-42BC-9091-196BE3AB9565}" type="slidenum">
              <a:rPr lang="en-US"/>
              <a:pPr fontAlgn="base">
                <a:spcBef>
                  <a:spcPct val="0"/>
                </a:spcBef>
                <a:spcAft>
                  <a:spcPct val="0"/>
                </a:spcAft>
              </a:pPr>
              <a:t>172</a:t>
            </a:fld>
            <a:endParaRPr lang="en-US"/>
          </a:p>
        </p:txBody>
      </p:sp>
      <p:sp>
        <p:nvSpPr>
          <p:cNvPr id="540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06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16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557029-F914-4AA8-B263-4880127B5138}" type="slidenum">
              <a:rPr lang="en-US"/>
              <a:pPr fontAlgn="base">
                <a:spcBef>
                  <a:spcPct val="0"/>
                </a:spcBef>
                <a:spcAft>
                  <a:spcPct val="0"/>
                </a:spcAft>
              </a:pPr>
              <a:t>173</a:t>
            </a:fld>
            <a:endParaRPr lang="en-US"/>
          </a:p>
        </p:txBody>
      </p:sp>
      <p:sp>
        <p:nvSpPr>
          <p:cNvPr id="541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17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623793-E72F-4D9D-99F8-12315E3042BF}" type="slidenum">
              <a:rPr lang="en-US"/>
              <a:pPr fontAlgn="base">
                <a:spcBef>
                  <a:spcPct val="0"/>
                </a:spcBef>
                <a:spcAft>
                  <a:spcPct val="0"/>
                </a:spcAft>
              </a:pPr>
              <a:t>174</a:t>
            </a:fld>
            <a:endParaRPr lang="en-US"/>
          </a:p>
        </p:txBody>
      </p:sp>
      <p:sp>
        <p:nvSpPr>
          <p:cNvPr id="5427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37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1CE1EB-A899-4820-BC38-D26A2FD3AD59}" type="slidenum">
              <a:rPr lang="en-US"/>
              <a:pPr fontAlgn="base">
                <a:spcBef>
                  <a:spcPct val="0"/>
                </a:spcBef>
                <a:spcAft>
                  <a:spcPct val="0"/>
                </a:spcAft>
              </a:pPr>
              <a:t>175</a:t>
            </a:fld>
            <a:endParaRPr lang="en-US"/>
          </a:p>
        </p:txBody>
      </p:sp>
      <p:sp>
        <p:nvSpPr>
          <p:cNvPr id="543747" name="Rectangle 2"/>
          <p:cNvSpPr>
            <a:spLocks noGrp="1" noChangeArrowheads="1"/>
          </p:cNvSpPr>
          <p:nvPr>
            <p:ph type="body" idx="1"/>
          </p:nvPr>
        </p:nvSpPr>
        <p:spPr bwMode="auto">
          <a:xfrm>
            <a:off x="914400" y="533400"/>
            <a:ext cx="5029200" cy="7924800"/>
          </a:xfrm>
          <a:noFill/>
        </p:spPr>
        <p:txBody>
          <a:bodyPr wrap="square" numCol="1" anchor="t" anchorCtr="0" compatLnSpc="1">
            <a:prstTxWarp prst="textNoShape">
              <a:avLst/>
            </a:prstTxWarp>
          </a:bodyPr>
          <a:lstStyle/>
          <a:p>
            <a:pPr marL="228600" indent="-228600">
              <a:spcBef>
                <a:spcPct val="0"/>
              </a:spcBef>
            </a:pPr>
            <a:r>
              <a:rPr lang="en-US" smtClean="0"/>
              <a:t>Chapter 10</a:t>
            </a:r>
          </a:p>
          <a:p>
            <a:pPr marL="228600" indent="-228600">
              <a:spcBef>
                <a:spcPct val="0"/>
              </a:spcBef>
              <a:buFontTx/>
              <a:buAutoNum type="arabicPeriod"/>
            </a:pPr>
            <a:r>
              <a:rPr lang="en-US" smtClean="0"/>
              <a:t>Title Slide</a:t>
            </a:r>
          </a:p>
          <a:p>
            <a:pPr marL="228600" indent="-228600">
              <a:spcBef>
                <a:spcPct val="0"/>
              </a:spcBef>
              <a:buFontTx/>
              <a:buAutoNum type="arabicPeriod"/>
            </a:pPr>
            <a:r>
              <a:rPr lang="en-US" smtClean="0"/>
              <a:t>Outlining the Speech</a:t>
            </a:r>
          </a:p>
          <a:p>
            <a:pPr marL="228600" indent="-228600">
              <a:spcBef>
                <a:spcPct val="0"/>
              </a:spcBef>
              <a:buFontTx/>
              <a:buAutoNum type="arabicPeriod"/>
            </a:pPr>
            <a:r>
              <a:rPr lang="en-US" smtClean="0"/>
              <a:t>Preparation Outline</a:t>
            </a:r>
          </a:p>
          <a:p>
            <a:pPr marL="228600" indent="-228600">
              <a:spcBef>
                <a:spcPct val="0"/>
              </a:spcBef>
              <a:buFontTx/>
              <a:buAutoNum type="arabicPeriod"/>
            </a:pPr>
            <a:r>
              <a:rPr lang="en-US" smtClean="0"/>
              <a:t>Guidelines for the Preparation Outline</a:t>
            </a:r>
          </a:p>
          <a:p>
            <a:pPr marL="228600" indent="-228600">
              <a:spcBef>
                <a:spcPct val="0"/>
              </a:spcBef>
              <a:buFontTx/>
              <a:buAutoNum type="arabicPeriod"/>
            </a:pPr>
            <a:r>
              <a:rPr lang="en-US" smtClean="0"/>
              <a:t>Guidelines for the Preparation Outline</a:t>
            </a:r>
          </a:p>
          <a:p>
            <a:pPr marL="228600" indent="-228600">
              <a:spcBef>
                <a:spcPct val="0"/>
              </a:spcBef>
              <a:buFontTx/>
              <a:buAutoNum type="arabicPeriod"/>
            </a:pPr>
            <a:r>
              <a:rPr lang="en-US" smtClean="0"/>
              <a:t>Visual Framework</a:t>
            </a:r>
          </a:p>
          <a:p>
            <a:pPr marL="228600" indent="-228600">
              <a:spcBef>
                <a:spcPct val="0"/>
              </a:spcBef>
              <a:buFontTx/>
              <a:buAutoNum type="arabicPeriod"/>
            </a:pPr>
            <a:r>
              <a:rPr lang="en-US" smtClean="0"/>
              <a:t>Example of Visual Framework</a:t>
            </a:r>
          </a:p>
          <a:p>
            <a:pPr marL="228600" indent="-228600">
              <a:spcBef>
                <a:spcPct val="0"/>
              </a:spcBef>
              <a:buFontTx/>
              <a:buAutoNum type="arabicPeriod"/>
            </a:pPr>
            <a:r>
              <a:rPr lang="en-US" smtClean="0"/>
              <a:t>Bibliography</a:t>
            </a:r>
          </a:p>
          <a:p>
            <a:pPr marL="228600" indent="-228600">
              <a:spcBef>
                <a:spcPct val="0"/>
              </a:spcBef>
              <a:buFontTx/>
              <a:buAutoNum type="arabicPeriod"/>
            </a:pPr>
            <a:r>
              <a:rPr lang="en-US" smtClean="0"/>
              <a:t>Speaking Outline</a:t>
            </a:r>
          </a:p>
          <a:p>
            <a:pPr marL="228600" indent="-228600">
              <a:spcBef>
                <a:spcPct val="0"/>
              </a:spcBef>
              <a:buFontTx/>
              <a:buAutoNum type="arabicPeriod"/>
            </a:pPr>
            <a:r>
              <a:rPr lang="en-US" smtClean="0"/>
              <a:t>Guidelines for the Speaking Outline</a:t>
            </a:r>
          </a:p>
          <a:p>
            <a:pPr marL="228600" indent="-228600">
              <a:spcBef>
                <a:spcPct val="0"/>
              </a:spcBef>
              <a:buFontTx/>
              <a:buAutoNum type="arabicPeriod"/>
            </a:pPr>
            <a:r>
              <a:rPr lang="en-US" smtClean="0"/>
              <a:t>Delivery cues</a:t>
            </a:r>
          </a:p>
          <a:p>
            <a:pPr marL="228600" indent="-228600">
              <a:spcBef>
                <a:spcPct val="0"/>
              </a:spcBef>
              <a:buFontTx/>
              <a:buAutoNum type="arabicPeriod"/>
            </a:pPr>
            <a:r>
              <a:rPr lang="en-US" smtClean="0"/>
              <a:t>Blank Slide</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57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6534D4-57F4-495F-BC1A-898ABBE58036}" type="slidenum">
              <a:rPr lang="en-US"/>
              <a:pPr fontAlgn="base">
                <a:spcBef>
                  <a:spcPct val="0"/>
                </a:spcBef>
                <a:spcAft>
                  <a:spcPct val="0"/>
                </a:spcAft>
              </a:pPr>
              <a:t>176</a:t>
            </a:fld>
            <a:endParaRPr lang="en-US"/>
          </a:p>
        </p:txBody>
      </p:sp>
      <p:sp>
        <p:nvSpPr>
          <p:cNvPr id="545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5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8601EC-31C3-4901-9A90-5264FB306CCB}" type="slidenum">
              <a:rPr lang="en-US"/>
              <a:pPr fontAlgn="base">
                <a:spcBef>
                  <a:spcPct val="0"/>
                </a:spcBef>
                <a:spcAft>
                  <a:spcPct val="0"/>
                </a:spcAft>
              </a:pPr>
              <a:t>177</a:t>
            </a:fld>
            <a:endParaRPr lang="en-US"/>
          </a:p>
        </p:txBody>
      </p:sp>
      <p:sp>
        <p:nvSpPr>
          <p:cNvPr id="546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6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C56CCD3-26F4-4CAD-8298-B38C14416472}" type="slidenum">
              <a:rPr lang="en-US"/>
              <a:pPr fontAlgn="base">
                <a:spcBef>
                  <a:spcPct val="0"/>
                </a:spcBef>
                <a:spcAft>
                  <a:spcPct val="0"/>
                </a:spcAft>
              </a:pPr>
              <a:t>178</a:t>
            </a:fld>
            <a:endParaRPr lang="en-US"/>
          </a:p>
        </p:txBody>
      </p:sp>
      <p:sp>
        <p:nvSpPr>
          <p:cNvPr id="547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7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EEEBB2-9215-4C80-BE91-96C536D9C172}" type="slidenum">
              <a:rPr lang="en-US"/>
              <a:pPr fontAlgn="base">
                <a:spcBef>
                  <a:spcPct val="0"/>
                </a:spcBef>
                <a:spcAft>
                  <a:spcPct val="0"/>
                </a:spcAft>
              </a:pPr>
              <a:t>179</a:t>
            </a:fld>
            <a:endParaRPr lang="en-US"/>
          </a:p>
        </p:txBody>
      </p:sp>
      <p:sp>
        <p:nvSpPr>
          <p:cNvPr id="548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8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09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A4045E-D584-4A8F-9A13-C3569BC67D7F}" type="slidenum">
              <a:rPr lang="en-US"/>
              <a:pPr fontAlgn="base">
                <a:spcBef>
                  <a:spcPct val="0"/>
                </a:spcBef>
                <a:spcAft>
                  <a:spcPct val="0"/>
                </a:spcAft>
              </a:pPr>
              <a:t>180</a:t>
            </a:fld>
            <a:endParaRPr lang="en-US"/>
          </a:p>
        </p:txBody>
      </p:sp>
      <p:sp>
        <p:nvSpPr>
          <p:cNvPr id="550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0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CF458B-4BB3-4295-8CC4-D97998E0EC00}" type="slidenum">
              <a:rPr lang="en-US"/>
              <a:pPr fontAlgn="base">
                <a:spcBef>
                  <a:spcPct val="0"/>
                </a:spcBef>
                <a:spcAft>
                  <a:spcPct val="0"/>
                </a:spcAft>
              </a:pPr>
              <a:t>48</a:t>
            </a:fld>
            <a:endParaRPr lang="en-US"/>
          </a:p>
        </p:txBody>
      </p:sp>
      <p:sp>
        <p:nvSpPr>
          <p:cNvPr id="406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65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19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CE2423-84FF-4ACA-871C-E55FDB4084D2}" type="slidenum">
              <a:rPr lang="en-US"/>
              <a:pPr fontAlgn="base">
                <a:spcBef>
                  <a:spcPct val="0"/>
                </a:spcBef>
                <a:spcAft>
                  <a:spcPct val="0"/>
                </a:spcAft>
              </a:pPr>
              <a:t>181</a:t>
            </a:fld>
            <a:endParaRPr lang="en-US"/>
          </a:p>
        </p:txBody>
      </p:sp>
      <p:sp>
        <p:nvSpPr>
          <p:cNvPr id="551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1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32E4C8-30AD-4A84-8255-002A14A2A9E4}" type="slidenum">
              <a:rPr lang="en-US"/>
              <a:pPr fontAlgn="base">
                <a:spcBef>
                  <a:spcPct val="0"/>
                </a:spcBef>
                <a:spcAft>
                  <a:spcPct val="0"/>
                </a:spcAft>
              </a:pPr>
              <a:t>182</a:t>
            </a:fld>
            <a:endParaRPr lang="en-US"/>
          </a:p>
        </p:txBody>
      </p:sp>
      <p:sp>
        <p:nvSpPr>
          <p:cNvPr id="552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2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39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2490B0-84EC-4048-9031-70172F877D1B}" type="slidenum">
              <a:rPr lang="en-US"/>
              <a:pPr fontAlgn="base">
                <a:spcBef>
                  <a:spcPct val="0"/>
                </a:spcBef>
                <a:spcAft>
                  <a:spcPct val="0"/>
                </a:spcAft>
              </a:pPr>
              <a:t>185</a:t>
            </a:fld>
            <a:endParaRPr lang="en-US"/>
          </a:p>
        </p:txBody>
      </p:sp>
      <p:sp>
        <p:nvSpPr>
          <p:cNvPr id="553987" name="Rectangle 2"/>
          <p:cNvSpPr>
            <a:spLocks noGrp="1" noChangeArrowheads="1"/>
          </p:cNvSpPr>
          <p:nvPr>
            <p:ph type="body" idx="1"/>
          </p:nvPr>
        </p:nvSpPr>
        <p:spPr bwMode="auto">
          <a:xfrm>
            <a:off x="914400" y="457200"/>
            <a:ext cx="5029200" cy="8001000"/>
          </a:xfrm>
          <a:noFill/>
        </p:spPr>
        <p:txBody>
          <a:bodyPr wrap="square" numCol="1" anchor="t" anchorCtr="0" compatLnSpc="1">
            <a:prstTxWarp prst="textNoShape">
              <a:avLst/>
            </a:prstTxWarp>
          </a:bodyPr>
          <a:lstStyle/>
          <a:p>
            <a:pPr marL="228600" indent="-228600">
              <a:spcBef>
                <a:spcPct val="0"/>
              </a:spcBef>
            </a:pPr>
            <a:r>
              <a:rPr lang="en-US" smtClean="0"/>
              <a:t>Chapter 11</a:t>
            </a:r>
          </a:p>
          <a:p>
            <a:pPr marL="228600" indent="-228600">
              <a:spcBef>
                <a:spcPct val="0"/>
              </a:spcBef>
              <a:buFontTx/>
              <a:buAutoNum type="arabicPeriod"/>
            </a:pPr>
            <a:r>
              <a:rPr lang="en-US" smtClean="0"/>
              <a:t>Title Slide</a:t>
            </a:r>
          </a:p>
          <a:p>
            <a:pPr marL="228600" indent="-228600">
              <a:spcBef>
                <a:spcPct val="0"/>
              </a:spcBef>
              <a:buFontTx/>
              <a:buAutoNum type="arabicPeriod"/>
            </a:pPr>
            <a:r>
              <a:rPr lang="en-US" smtClean="0"/>
              <a:t>Using Language</a:t>
            </a:r>
          </a:p>
          <a:p>
            <a:pPr marL="228600" indent="-228600">
              <a:spcBef>
                <a:spcPct val="0"/>
              </a:spcBef>
              <a:buFontTx/>
              <a:buAutoNum type="arabicPeriod"/>
            </a:pPr>
            <a:r>
              <a:rPr lang="en-US" smtClean="0"/>
              <a:t>Language is Important</a:t>
            </a:r>
          </a:p>
          <a:p>
            <a:pPr marL="228600" indent="-228600">
              <a:spcBef>
                <a:spcPct val="0"/>
              </a:spcBef>
              <a:buFontTx/>
              <a:buAutoNum type="arabicPeriod"/>
            </a:pPr>
            <a:r>
              <a:rPr lang="en-US" smtClean="0"/>
              <a:t>Denotative Meaning</a:t>
            </a:r>
          </a:p>
          <a:p>
            <a:pPr marL="228600" indent="-228600">
              <a:spcBef>
                <a:spcPct val="0"/>
              </a:spcBef>
              <a:buFontTx/>
              <a:buAutoNum type="arabicPeriod"/>
            </a:pPr>
            <a:r>
              <a:rPr lang="en-US" smtClean="0"/>
              <a:t>Connotative Meaning</a:t>
            </a:r>
          </a:p>
          <a:p>
            <a:pPr marL="228600" indent="-228600">
              <a:spcBef>
                <a:spcPct val="0"/>
              </a:spcBef>
              <a:buFontTx/>
              <a:buAutoNum type="arabicPeriod"/>
            </a:pPr>
            <a:r>
              <a:rPr lang="en-US" smtClean="0"/>
              <a:t>Guidelines for Using  Language Accurately</a:t>
            </a:r>
          </a:p>
          <a:p>
            <a:pPr marL="228600" indent="-228600">
              <a:spcBef>
                <a:spcPct val="0"/>
              </a:spcBef>
              <a:buFontTx/>
              <a:buAutoNum type="arabicPeriod"/>
            </a:pPr>
            <a:r>
              <a:rPr lang="en-US" smtClean="0"/>
              <a:t>Clearly</a:t>
            </a:r>
          </a:p>
          <a:p>
            <a:pPr marL="228600" indent="-228600">
              <a:spcBef>
                <a:spcPct val="0"/>
              </a:spcBef>
              <a:buFontTx/>
              <a:buAutoNum type="arabicPeriod"/>
            </a:pPr>
            <a:r>
              <a:rPr lang="en-US" smtClean="0"/>
              <a:t>Abstract vs. Concrete Language</a:t>
            </a:r>
          </a:p>
          <a:p>
            <a:pPr marL="228600" indent="-228600">
              <a:spcBef>
                <a:spcPct val="0"/>
              </a:spcBef>
              <a:buFontTx/>
              <a:buAutoNum type="arabicPeriod"/>
            </a:pPr>
            <a:r>
              <a:rPr lang="en-US" smtClean="0"/>
              <a:t>Imagery</a:t>
            </a:r>
          </a:p>
          <a:p>
            <a:pPr marL="228600" indent="-228600">
              <a:spcBef>
                <a:spcPct val="0"/>
              </a:spcBef>
              <a:buFontTx/>
              <a:buAutoNum type="arabicPeriod"/>
            </a:pPr>
            <a:r>
              <a:rPr lang="en-US" smtClean="0"/>
              <a:t>Using Imagery in a Speech</a:t>
            </a:r>
          </a:p>
          <a:p>
            <a:pPr marL="228600" indent="-228600">
              <a:spcBef>
                <a:spcPct val="0"/>
              </a:spcBef>
              <a:buFontTx/>
              <a:buAutoNum type="arabicPeriod"/>
            </a:pPr>
            <a:r>
              <a:rPr lang="en-US" smtClean="0"/>
              <a:t>Concrete words</a:t>
            </a:r>
          </a:p>
          <a:p>
            <a:pPr marL="228600" indent="-228600">
              <a:spcBef>
                <a:spcPct val="0"/>
              </a:spcBef>
              <a:buFontTx/>
              <a:buAutoNum type="arabicPeriod"/>
            </a:pPr>
            <a:r>
              <a:rPr lang="en-US" smtClean="0"/>
              <a:t>Abstract words</a:t>
            </a:r>
          </a:p>
          <a:p>
            <a:pPr marL="228600" indent="-228600">
              <a:spcBef>
                <a:spcPct val="0"/>
              </a:spcBef>
              <a:buFontTx/>
              <a:buAutoNum type="arabicPeriod"/>
            </a:pPr>
            <a:r>
              <a:rPr lang="en-US" smtClean="0"/>
              <a:t>Simile</a:t>
            </a:r>
          </a:p>
          <a:p>
            <a:pPr marL="228600" indent="-228600">
              <a:spcBef>
                <a:spcPct val="0"/>
              </a:spcBef>
              <a:buFontTx/>
              <a:buAutoNum type="arabicPeriod"/>
            </a:pPr>
            <a:r>
              <a:rPr lang="en-US" smtClean="0"/>
              <a:t>Example of Simile</a:t>
            </a:r>
          </a:p>
          <a:p>
            <a:pPr marL="228600" indent="-228600">
              <a:spcBef>
                <a:spcPct val="0"/>
              </a:spcBef>
              <a:buFontTx/>
              <a:buAutoNum type="arabicPeriod"/>
            </a:pPr>
            <a:r>
              <a:rPr lang="en-US" smtClean="0"/>
              <a:t>Metaphor</a:t>
            </a:r>
          </a:p>
          <a:p>
            <a:pPr marL="228600" indent="-228600">
              <a:spcBef>
                <a:spcPct val="0"/>
              </a:spcBef>
              <a:buFontTx/>
              <a:buAutoNum type="arabicPeriod"/>
            </a:pPr>
            <a:r>
              <a:rPr lang="en-US" smtClean="0"/>
              <a:t>Example of Metaphor</a:t>
            </a:r>
          </a:p>
          <a:p>
            <a:pPr marL="228600" indent="-228600">
              <a:spcBef>
                <a:spcPct val="0"/>
              </a:spcBef>
              <a:buFontTx/>
              <a:buAutoNum type="arabicPeriod"/>
            </a:pPr>
            <a:r>
              <a:rPr lang="en-US" smtClean="0"/>
              <a:t>Mixed Metaphors</a:t>
            </a:r>
          </a:p>
          <a:p>
            <a:pPr marL="228600" indent="-228600">
              <a:spcBef>
                <a:spcPct val="0"/>
              </a:spcBef>
              <a:buFontTx/>
              <a:buAutoNum type="arabicPeriod"/>
            </a:pPr>
            <a:r>
              <a:rPr lang="en-US" smtClean="0"/>
              <a:t>Using Metaphor in a Speech</a:t>
            </a:r>
          </a:p>
          <a:p>
            <a:pPr marL="228600" indent="-228600">
              <a:spcBef>
                <a:spcPct val="0"/>
              </a:spcBef>
              <a:buFontTx/>
              <a:buAutoNum type="arabicPeriod"/>
            </a:pPr>
            <a:r>
              <a:rPr lang="en-US" smtClean="0"/>
              <a:t>Rhythm</a:t>
            </a:r>
          </a:p>
          <a:p>
            <a:pPr marL="228600" indent="-228600">
              <a:spcBef>
                <a:spcPct val="0"/>
              </a:spcBef>
              <a:buFontTx/>
              <a:buAutoNum type="arabicPeriod"/>
            </a:pPr>
            <a:r>
              <a:rPr lang="en-US" smtClean="0"/>
              <a:t>Using Rhythm in a Speech</a:t>
            </a:r>
          </a:p>
          <a:p>
            <a:pPr marL="228600" indent="-228600">
              <a:spcBef>
                <a:spcPct val="0"/>
              </a:spcBef>
              <a:buFontTx/>
              <a:buAutoNum type="arabicPeriod"/>
            </a:pPr>
            <a:r>
              <a:rPr lang="en-US" smtClean="0"/>
              <a:t>Parallelism</a:t>
            </a:r>
          </a:p>
          <a:p>
            <a:pPr marL="228600" indent="-228600">
              <a:spcBef>
                <a:spcPct val="0"/>
              </a:spcBef>
              <a:buFontTx/>
              <a:buAutoNum type="arabicPeriod"/>
            </a:pPr>
            <a:r>
              <a:rPr lang="en-US" smtClean="0"/>
              <a:t>Example of Parallelism</a:t>
            </a:r>
          </a:p>
          <a:p>
            <a:pPr marL="228600" indent="-228600">
              <a:spcBef>
                <a:spcPct val="0"/>
              </a:spcBef>
              <a:buFontTx/>
              <a:buAutoNum type="arabicPeriod"/>
            </a:pPr>
            <a:r>
              <a:rPr lang="en-US" smtClean="0"/>
              <a:t>Repetition</a:t>
            </a:r>
          </a:p>
          <a:p>
            <a:pPr marL="228600" indent="-228600">
              <a:spcBef>
                <a:spcPct val="0"/>
              </a:spcBef>
              <a:buFontTx/>
              <a:buAutoNum type="arabicPeriod"/>
            </a:pPr>
            <a:r>
              <a:rPr lang="en-US" smtClean="0"/>
              <a:t>Example of Repetition</a:t>
            </a:r>
          </a:p>
          <a:p>
            <a:pPr marL="228600" indent="-228600">
              <a:spcBef>
                <a:spcPct val="0"/>
              </a:spcBef>
              <a:buFontTx/>
              <a:buAutoNum type="arabicPeriod"/>
            </a:pPr>
            <a:r>
              <a:rPr lang="en-US" smtClean="0"/>
              <a:t>Alliteration</a:t>
            </a:r>
          </a:p>
          <a:p>
            <a:pPr marL="228600" indent="-228600">
              <a:spcBef>
                <a:spcPct val="0"/>
              </a:spcBef>
              <a:buFontTx/>
              <a:buAutoNum type="arabicPeriod"/>
            </a:pPr>
            <a:r>
              <a:rPr lang="en-US" smtClean="0"/>
              <a:t>Example of Alliteration</a:t>
            </a:r>
          </a:p>
          <a:p>
            <a:pPr marL="228600" indent="-228600">
              <a:spcBef>
                <a:spcPct val="0"/>
              </a:spcBef>
              <a:buFontTx/>
              <a:buAutoNum type="arabicPeriod"/>
            </a:pPr>
            <a:r>
              <a:rPr lang="en-US" smtClean="0"/>
              <a:t>Antithesis</a:t>
            </a:r>
          </a:p>
          <a:p>
            <a:pPr marL="228600" indent="-228600">
              <a:spcBef>
                <a:spcPct val="0"/>
              </a:spcBef>
              <a:buFontTx/>
              <a:buAutoNum type="arabicPeriod"/>
            </a:pPr>
            <a:r>
              <a:rPr lang="en-US" smtClean="0"/>
              <a:t>Example of Antithesis</a:t>
            </a:r>
          </a:p>
          <a:p>
            <a:pPr marL="228600" indent="-228600">
              <a:spcBef>
                <a:spcPct val="0"/>
              </a:spcBef>
              <a:buFontTx/>
              <a:buAutoNum type="arabicPeriod"/>
            </a:pPr>
            <a:r>
              <a:rPr lang="en-US" smtClean="0"/>
              <a:t>Using Language Appropriately</a:t>
            </a:r>
          </a:p>
          <a:p>
            <a:pPr marL="228600" indent="-228600">
              <a:spcBef>
                <a:spcPct val="0"/>
              </a:spcBef>
              <a:buFontTx/>
              <a:buAutoNum type="arabicPeriod"/>
            </a:pPr>
            <a:r>
              <a:rPr lang="en-US" smtClean="0"/>
              <a:t>Inclusive Language</a:t>
            </a:r>
          </a:p>
          <a:p>
            <a:pPr marL="228600" indent="-228600">
              <a:spcBef>
                <a:spcPct val="0"/>
              </a:spcBef>
              <a:buFontTx/>
              <a:buAutoNum type="arabicPeriod"/>
            </a:pPr>
            <a:r>
              <a:rPr lang="en-US" smtClean="0"/>
              <a:t>Using Inclusive Language</a:t>
            </a:r>
          </a:p>
          <a:p>
            <a:pPr marL="228600" indent="-228600">
              <a:spcBef>
                <a:spcPct val="0"/>
              </a:spcBef>
              <a:buFontTx/>
              <a:buAutoNum type="arabicPeriod"/>
            </a:pPr>
            <a:r>
              <a:rPr lang="en-US" smtClean="0"/>
              <a:t>Avoid the Generic "He"</a:t>
            </a:r>
          </a:p>
          <a:p>
            <a:pPr marL="228600" indent="-228600">
              <a:spcBef>
                <a:spcPct val="0"/>
              </a:spcBef>
              <a:buFontTx/>
              <a:buAutoNum type="arabicPeriod"/>
            </a:pPr>
            <a:r>
              <a:rPr lang="en-US" smtClean="0"/>
              <a:t>Avoid the Use of "Man"</a:t>
            </a:r>
          </a:p>
          <a:p>
            <a:pPr marL="228600" indent="-228600">
              <a:spcBef>
                <a:spcPct val="0"/>
              </a:spcBef>
              <a:buFontTx/>
              <a:buAutoNum type="arabicPeriod"/>
            </a:pPr>
            <a:r>
              <a:rPr lang="en-US" smtClean="0"/>
              <a:t>Avoid Stereotyping Jobs and Social Roles</a:t>
            </a:r>
          </a:p>
          <a:p>
            <a:pPr marL="228600" indent="-228600">
              <a:spcBef>
                <a:spcPct val="0"/>
              </a:spcBef>
              <a:buFontTx/>
              <a:buAutoNum type="arabicPeriod"/>
            </a:pPr>
            <a:r>
              <a:rPr lang="en-US" smtClean="0"/>
              <a:t>Avoid Unnecessary Personal Traits</a:t>
            </a:r>
          </a:p>
          <a:p>
            <a:pPr marL="228600" indent="-228600">
              <a:spcBef>
                <a:spcPct val="0"/>
              </a:spcBef>
              <a:buFontTx/>
              <a:buAutoNum type="arabicPeriod"/>
            </a:pPr>
            <a:r>
              <a:rPr lang="en-US" smtClean="0"/>
              <a:t>Use Names that Groups Use to Identify Themselves</a:t>
            </a:r>
          </a:p>
          <a:p>
            <a:pPr marL="228600" indent="-228600">
              <a:spcBef>
                <a:spcPct val="0"/>
              </a:spcBef>
              <a:buFontTx/>
              <a:buAutoNum type="arabicPeriod"/>
            </a:pPr>
            <a:r>
              <a:rPr lang="en-US" smtClean="0"/>
              <a:t>Blank</a:t>
            </a:r>
          </a:p>
          <a:p>
            <a:pPr marL="228600" indent="-228600">
              <a:spcBef>
                <a:spcPct val="0"/>
              </a:spcBef>
            </a:pPr>
            <a:endParaRPr lang="en-US"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70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CAA192-1062-4742-9FDF-EC66114ABBC1}" type="slidenum">
              <a:rPr lang="en-US"/>
              <a:pPr fontAlgn="base">
                <a:spcBef>
                  <a:spcPct val="0"/>
                </a:spcBef>
                <a:spcAft>
                  <a:spcPct val="0"/>
                </a:spcAft>
              </a:pPr>
              <a:t>186</a:t>
            </a:fld>
            <a:endParaRPr lang="en-US"/>
          </a:p>
        </p:txBody>
      </p:sp>
      <p:sp>
        <p:nvSpPr>
          <p:cNvPr id="557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70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00D8C6-8767-4263-BD23-B308DAAB1C32}" type="slidenum">
              <a:rPr lang="en-US"/>
              <a:pPr fontAlgn="base">
                <a:spcBef>
                  <a:spcPct val="0"/>
                </a:spcBef>
                <a:spcAft>
                  <a:spcPct val="0"/>
                </a:spcAft>
              </a:pPr>
              <a:t>187</a:t>
            </a:fld>
            <a:endParaRPr lang="en-US"/>
          </a:p>
        </p:txBody>
      </p:sp>
      <p:sp>
        <p:nvSpPr>
          <p:cNvPr id="561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11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21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47B69A-6988-4D7F-97D2-DBBD83F88D88}" type="slidenum">
              <a:rPr lang="en-US"/>
              <a:pPr fontAlgn="base">
                <a:spcBef>
                  <a:spcPct val="0"/>
                </a:spcBef>
                <a:spcAft>
                  <a:spcPct val="0"/>
                </a:spcAft>
              </a:pPr>
              <a:t>188</a:t>
            </a:fld>
            <a:endParaRPr lang="en-US"/>
          </a:p>
        </p:txBody>
      </p:sp>
      <p:sp>
        <p:nvSpPr>
          <p:cNvPr id="562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21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75EC3D-50F9-4EE0-A1A4-1B7596D2A1EA}" type="slidenum">
              <a:rPr lang="en-US"/>
              <a:pPr fontAlgn="base">
                <a:spcBef>
                  <a:spcPct val="0"/>
                </a:spcBef>
                <a:spcAft>
                  <a:spcPct val="0"/>
                </a:spcAft>
              </a:pPr>
              <a:t>189</a:t>
            </a:fld>
            <a:endParaRPr lang="en-US"/>
          </a:p>
        </p:txBody>
      </p:sp>
      <p:sp>
        <p:nvSpPr>
          <p:cNvPr id="5632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42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7867820-62E3-49E1-9186-20BE95F919F0}" type="slidenum">
              <a:rPr lang="en-US"/>
              <a:pPr fontAlgn="base">
                <a:spcBef>
                  <a:spcPct val="0"/>
                </a:spcBef>
                <a:spcAft>
                  <a:spcPct val="0"/>
                </a:spcAft>
              </a:pPr>
              <a:t>190</a:t>
            </a:fld>
            <a:endParaRPr lang="en-US"/>
          </a:p>
        </p:txBody>
      </p:sp>
      <p:sp>
        <p:nvSpPr>
          <p:cNvPr id="5642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42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52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06F70D3-866E-4D81-9149-58097A8CB29B}" type="slidenum">
              <a:rPr lang="en-US"/>
              <a:pPr fontAlgn="base">
                <a:spcBef>
                  <a:spcPct val="0"/>
                </a:spcBef>
                <a:spcAft>
                  <a:spcPct val="0"/>
                </a:spcAft>
              </a:pPr>
              <a:t>191</a:t>
            </a:fld>
            <a:endParaRPr lang="en-US"/>
          </a:p>
        </p:txBody>
      </p:sp>
      <p:sp>
        <p:nvSpPr>
          <p:cNvPr id="5652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52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62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3849DB7-A34F-46E4-AB82-9BDE159A2D58}" type="slidenum">
              <a:rPr lang="en-US"/>
              <a:pPr fontAlgn="base">
                <a:spcBef>
                  <a:spcPct val="0"/>
                </a:spcBef>
                <a:spcAft>
                  <a:spcPct val="0"/>
                </a:spcAft>
              </a:pPr>
              <a:t>192</a:t>
            </a:fld>
            <a:endParaRPr lang="en-US"/>
          </a:p>
        </p:txBody>
      </p:sp>
      <p:sp>
        <p:nvSpPr>
          <p:cNvPr id="566275" name="Rectangle 2"/>
          <p:cNvSpPr>
            <a:spLocks noGrp="1" noChangeArrowheads="1"/>
          </p:cNvSpPr>
          <p:nvPr>
            <p:ph type="body" idx="1"/>
          </p:nvPr>
        </p:nvSpPr>
        <p:spPr bwMode="auto">
          <a:xfrm>
            <a:off x="914400" y="457200"/>
            <a:ext cx="5029200" cy="8001000"/>
          </a:xfrm>
          <a:noFill/>
        </p:spPr>
        <p:txBody>
          <a:bodyPr wrap="square" numCol="1" anchor="t" anchorCtr="0" compatLnSpc="1">
            <a:prstTxWarp prst="textNoShape">
              <a:avLst/>
            </a:prstTxWarp>
          </a:bodyPr>
          <a:lstStyle/>
          <a:p>
            <a:pPr marL="228600" indent="-228600">
              <a:spcBef>
                <a:spcPct val="0"/>
              </a:spcBef>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083817-7699-4775-B1A1-1F43AA810DEA}" type="slidenum">
              <a:rPr lang="en-US"/>
              <a:pPr fontAlgn="base">
                <a:spcBef>
                  <a:spcPct val="0"/>
                </a:spcBef>
                <a:spcAft>
                  <a:spcPct val="0"/>
                </a:spcAft>
              </a:pPr>
              <a:t>49</a:t>
            </a:fld>
            <a:endParaRPr lang="en-US"/>
          </a:p>
        </p:txBody>
      </p:sp>
      <p:sp>
        <p:nvSpPr>
          <p:cNvPr id="407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75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FD8C6C-BF12-42DD-969F-7921AD85DE32}" type="slidenum">
              <a:rPr lang="en-US"/>
              <a:pPr fontAlgn="base">
                <a:spcBef>
                  <a:spcPct val="0"/>
                </a:spcBef>
                <a:spcAft>
                  <a:spcPct val="0"/>
                </a:spcAft>
              </a:pPr>
              <a:t>193</a:t>
            </a:fld>
            <a:endParaRPr lang="en-US"/>
          </a:p>
        </p:txBody>
      </p:sp>
      <p:sp>
        <p:nvSpPr>
          <p:cNvPr id="567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73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83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F975DD-9181-4939-80F6-C1257459FCF4}" type="slidenum">
              <a:rPr lang="en-US"/>
              <a:pPr fontAlgn="base">
                <a:spcBef>
                  <a:spcPct val="0"/>
                </a:spcBef>
                <a:spcAft>
                  <a:spcPct val="0"/>
                </a:spcAft>
              </a:pPr>
              <a:t>194</a:t>
            </a:fld>
            <a:endParaRPr lang="en-US"/>
          </a:p>
        </p:txBody>
      </p:sp>
      <p:sp>
        <p:nvSpPr>
          <p:cNvPr id="568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83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93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687EF1-E928-4C1B-906E-538B8A6F41B4}" type="slidenum">
              <a:rPr lang="en-US"/>
              <a:pPr fontAlgn="base">
                <a:spcBef>
                  <a:spcPct val="0"/>
                </a:spcBef>
                <a:spcAft>
                  <a:spcPct val="0"/>
                </a:spcAft>
              </a:pPr>
              <a:t>195</a:t>
            </a:fld>
            <a:endParaRPr lang="en-US"/>
          </a:p>
        </p:txBody>
      </p:sp>
      <p:sp>
        <p:nvSpPr>
          <p:cNvPr id="569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93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03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3BF732-3073-4C3F-890E-61A69D564988}" type="slidenum">
              <a:rPr lang="en-US"/>
              <a:pPr fontAlgn="base">
                <a:spcBef>
                  <a:spcPct val="0"/>
                </a:spcBef>
                <a:spcAft>
                  <a:spcPct val="0"/>
                </a:spcAft>
              </a:pPr>
              <a:t>196</a:t>
            </a:fld>
            <a:endParaRPr lang="en-US"/>
          </a:p>
        </p:txBody>
      </p:sp>
      <p:sp>
        <p:nvSpPr>
          <p:cNvPr id="570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0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13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532F71-ABE9-4431-B642-5546A355885A}" type="slidenum">
              <a:rPr lang="en-US"/>
              <a:pPr fontAlgn="base">
                <a:spcBef>
                  <a:spcPct val="0"/>
                </a:spcBef>
                <a:spcAft>
                  <a:spcPct val="0"/>
                </a:spcAft>
              </a:pPr>
              <a:t>197</a:t>
            </a:fld>
            <a:endParaRPr lang="en-US"/>
          </a:p>
        </p:txBody>
      </p:sp>
      <p:sp>
        <p:nvSpPr>
          <p:cNvPr id="5713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13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24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9154086-ABFB-4ED5-B0B7-90B3760F9CDE}" type="slidenum">
              <a:rPr lang="en-US"/>
              <a:pPr fontAlgn="base">
                <a:spcBef>
                  <a:spcPct val="0"/>
                </a:spcBef>
                <a:spcAft>
                  <a:spcPct val="0"/>
                </a:spcAft>
              </a:pPr>
              <a:t>198</a:t>
            </a:fld>
            <a:endParaRPr lang="en-US"/>
          </a:p>
        </p:txBody>
      </p:sp>
      <p:sp>
        <p:nvSpPr>
          <p:cNvPr id="572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24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D8B4B4-785A-4B81-811C-F5577313F98B}" type="slidenum">
              <a:rPr lang="en-US"/>
              <a:pPr fontAlgn="base">
                <a:spcBef>
                  <a:spcPct val="0"/>
                </a:spcBef>
                <a:spcAft>
                  <a:spcPct val="0"/>
                </a:spcAft>
              </a:pPr>
              <a:t>199</a:t>
            </a:fld>
            <a:endParaRPr lang="en-US"/>
          </a:p>
        </p:txBody>
      </p:sp>
      <p:sp>
        <p:nvSpPr>
          <p:cNvPr id="573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4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66F845-13CD-474C-A726-63427A3A0ED8}" type="slidenum">
              <a:rPr lang="en-US"/>
              <a:pPr fontAlgn="base">
                <a:spcBef>
                  <a:spcPct val="0"/>
                </a:spcBef>
                <a:spcAft>
                  <a:spcPct val="0"/>
                </a:spcAft>
              </a:pPr>
              <a:t>200</a:t>
            </a:fld>
            <a:endParaRPr lang="en-US"/>
          </a:p>
        </p:txBody>
      </p:sp>
      <p:sp>
        <p:nvSpPr>
          <p:cNvPr id="574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4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54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8C17773-DD79-48F5-93CB-A3EA41663F81}" type="slidenum">
              <a:rPr lang="en-US"/>
              <a:pPr fontAlgn="base">
                <a:spcBef>
                  <a:spcPct val="0"/>
                </a:spcBef>
                <a:spcAft>
                  <a:spcPct val="0"/>
                </a:spcAft>
              </a:pPr>
              <a:t>201</a:t>
            </a:fld>
            <a:endParaRPr lang="en-US"/>
          </a:p>
        </p:txBody>
      </p:sp>
      <p:sp>
        <p:nvSpPr>
          <p:cNvPr id="575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5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6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22D488-A51D-47F2-AF56-0F890494FB6F}" type="slidenum">
              <a:rPr lang="en-US"/>
              <a:pPr fontAlgn="base">
                <a:spcBef>
                  <a:spcPct val="0"/>
                </a:spcBef>
                <a:spcAft>
                  <a:spcPct val="0"/>
                </a:spcAft>
              </a:pPr>
              <a:t>202</a:t>
            </a:fld>
            <a:endParaRPr lang="en-US"/>
          </a:p>
        </p:txBody>
      </p:sp>
      <p:sp>
        <p:nvSpPr>
          <p:cNvPr id="576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6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3765754-8260-460B-A861-689683C9C4D7}" type="slidenum">
              <a:rPr lang="en-US"/>
              <a:pPr fontAlgn="base">
                <a:spcBef>
                  <a:spcPct val="0"/>
                </a:spcBef>
                <a:spcAft>
                  <a:spcPct val="0"/>
                </a:spcAft>
              </a:pPr>
              <a:t>50</a:t>
            </a:fld>
            <a:endParaRPr lang="en-US"/>
          </a:p>
        </p:txBody>
      </p:sp>
      <p:sp>
        <p:nvSpPr>
          <p:cNvPr id="4085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8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FBEBA1-82FC-4403-A572-D06A6685CF8B}" type="slidenum">
              <a:rPr lang="en-US"/>
              <a:pPr fontAlgn="base">
                <a:spcBef>
                  <a:spcPct val="0"/>
                </a:spcBef>
                <a:spcAft>
                  <a:spcPct val="0"/>
                </a:spcAft>
              </a:pPr>
              <a:t>203</a:t>
            </a:fld>
            <a:endParaRPr lang="en-US"/>
          </a:p>
        </p:txBody>
      </p:sp>
      <p:sp>
        <p:nvSpPr>
          <p:cNvPr id="577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7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8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B46B30-EE92-48E9-8FB5-F1B9C7684CB4}" type="slidenum">
              <a:rPr lang="en-US"/>
              <a:pPr fontAlgn="base">
                <a:spcBef>
                  <a:spcPct val="0"/>
                </a:spcBef>
                <a:spcAft>
                  <a:spcPct val="0"/>
                </a:spcAft>
              </a:pPr>
              <a:t>204</a:t>
            </a:fld>
            <a:endParaRPr lang="en-US"/>
          </a:p>
        </p:txBody>
      </p:sp>
      <p:sp>
        <p:nvSpPr>
          <p:cNvPr id="578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8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9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FABC41-06A7-4843-901C-FD0015308E12}" type="slidenum">
              <a:rPr lang="en-US"/>
              <a:pPr fontAlgn="base">
                <a:spcBef>
                  <a:spcPct val="0"/>
                </a:spcBef>
                <a:spcAft>
                  <a:spcPct val="0"/>
                </a:spcAft>
              </a:pPr>
              <a:t>205</a:t>
            </a:fld>
            <a:endParaRPr lang="en-US"/>
          </a:p>
        </p:txBody>
      </p:sp>
      <p:sp>
        <p:nvSpPr>
          <p:cNvPr id="579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9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0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47A860-70A1-40A3-A5AB-3B22BE1F487A}" type="slidenum">
              <a:rPr lang="en-US"/>
              <a:pPr fontAlgn="base">
                <a:spcBef>
                  <a:spcPct val="0"/>
                </a:spcBef>
                <a:spcAft>
                  <a:spcPct val="0"/>
                </a:spcAft>
              </a:pPr>
              <a:t>206</a:t>
            </a:fld>
            <a:endParaRPr lang="en-US"/>
          </a:p>
        </p:txBody>
      </p:sp>
      <p:sp>
        <p:nvSpPr>
          <p:cNvPr id="580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0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9AA7E3-F0FF-4674-8B81-9E6D75485C9A}" type="slidenum">
              <a:rPr lang="en-US"/>
              <a:pPr fontAlgn="base">
                <a:spcBef>
                  <a:spcPct val="0"/>
                </a:spcBef>
                <a:spcAft>
                  <a:spcPct val="0"/>
                </a:spcAft>
              </a:pPr>
              <a:t>207</a:t>
            </a:fld>
            <a:endParaRPr lang="en-US"/>
          </a:p>
        </p:txBody>
      </p:sp>
      <p:sp>
        <p:nvSpPr>
          <p:cNvPr id="581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1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2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0A3A97D-4404-49A4-8C53-40CBDAD1C1AB}" type="slidenum">
              <a:rPr lang="en-US"/>
              <a:pPr fontAlgn="base">
                <a:spcBef>
                  <a:spcPct val="0"/>
                </a:spcBef>
                <a:spcAft>
                  <a:spcPct val="0"/>
                </a:spcAft>
              </a:pPr>
              <a:t>208</a:t>
            </a:fld>
            <a:endParaRPr lang="en-US"/>
          </a:p>
        </p:txBody>
      </p:sp>
      <p:sp>
        <p:nvSpPr>
          <p:cNvPr id="582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2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98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F28531-BC84-42AA-B667-107C528C2DC0}" type="slidenum">
              <a:rPr lang="en-US"/>
              <a:pPr fontAlgn="base">
                <a:spcBef>
                  <a:spcPct val="0"/>
                </a:spcBef>
                <a:spcAft>
                  <a:spcPct val="0"/>
                </a:spcAft>
              </a:pPr>
              <a:t>209</a:t>
            </a:fld>
            <a:endParaRPr lang="en-US"/>
          </a:p>
        </p:txBody>
      </p:sp>
      <p:sp>
        <p:nvSpPr>
          <p:cNvPr id="589827" name="Rectangle 2"/>
          <p:cNvSpPr>
            <a:spLocks noGrp="1" noChangeArrowheads="1"/>
          </p:cNvSpPr>
          <p:nvPr>
            <p:ph type="body" idx="1"/>
          </p:nvPr>
        </p:nvSpPr>
        <p:spPr bwMode="auto">
          <a:xfrm>
            <a:off x="914400" y="609600"/>
            <a:ext cx="5029200" cy="7848600"/>
          </a:xfrm>
          <a:noFill/>
        </p:spPr>
        <p:txBody>
          <a:bodyPr wrap="square" numCol="1" anchor="t" anchorCtr="0" compatLnSpc="1">
            <a:prstTxWarp prst="textNoShape">
              <a:avLst/>
            </a:prstTxWarp>
          </a:bodyPr>
          <a:lstStyle/>
          <a:p>
            <a:pPr marL="228600" indent="-228600">
              <a:spcBef>
                <a:spcPct val="0"/>
              </a:spcBef>
            </a:pPr>
            <a:r>
              <a:rPr lang="en-US" smtClean="0"/>
              <a:t>Chapter 12</a:t>
            </a:r>
          </a:p>
          <a:p>
            <a:pPr marL="228600" indent="-228600">
              <a:spcBef>
                <a:spcPct val="0"/>
              </a:spcBef>
              <a:buFontTx/>
              <a:buAutoNum type="arabicPeriod"/>
            </a:pPr>
            <a:r>
              <a:rPr lang="en-US" smtClean="0"/>
              <a:t>Title Slide</a:t>
            </a:r>
          </a:p>
          <a:p>
            <a:pPr marL="228600" indent="-228600">
              <a:spcBef>
                <a:spcPct val="0"/>
              </a:spcBef>
              <a:buFontTx/>
              <a:buAutoNum type="arabicPeriod"/>
            </a:pPr>
            <a:r>
              <a:rPr lang="en-US" smtClean="0"/>
              <a:t>Delivery</a:t>
            </a:r>
          </a:p>
          <a:p>
            <a:pPr marL="228600" indent="-228600">
              <a:spcBef>
                <a:spcPct val="0"/>
              </a:spcBef>
              <a:buFontTx/>
              <a:buAutoNum type="arabicPeriod"/>
            </a:pPr>
            <a:r>
              <a:rPr lang="en-US" smtClean="0"/>
              <a:t>Nonverbal Communication </a:t>
            </a:r>
          </a:p>
          <a:p>
            <a:pPr marL="228600" indent="-228600">
              <a:spcBef>
                <a:spcPct val="0"/>
              </a:spcBef>
              <a:buFontTx/>
              <a:buAutoNum type="arabicPeriod"/>
            </a:pPr>
            <a:r>
              <a:rPr lang="en-US" smtClean="0"/>
              <a:t>Methods of Speech Delivery</a:t>
            </a:r>
          </a:p>
          <a:p>
            <a:pPr marL="228600" indent="-228600">
              <a:spcBef>
                <a:spcPct val="0"/>
              </a:spcBef>
              <a:buFontTx/>
              <a:buAutoNum type="arabicPeriod"/>
            </a:pPr>
            <a:r>
              <a:rPr lang="en-US" smtClean="0"/>
              <a:t>Manuscript Speech</a:t>
            </a:r>
          </a:p>
          <a:p>
            <a:pPr marL="228600" indent="-228600">
              <a:spcBef>
                <a:spcPct val="0"/>
              </a:spcBef>
              <a:buFontTx/>
              <a:buAutoNum type="arabicPeriod"/>
            </a:pPr>
            <a:r>
              <a:rPr lang="en-US" smtClean="0"/>
              <a:t>Impromptu Speech</a:t>
            </a:r>
          </a:p>
          <a:p>
            <a:pPr marL="228600" indent="-228600">
              <a:spcBef>
                <a:spcPct val="0"/>
              </a:spcBef>
              <a:buFontTx/>
              <a:buAutoNum type="arabicPeriod"/>
            </a:pPr>
            <a:r>
              <a:rPr lang="en-US" smtClean="0"/>
              <a:t>Extemporaneous Speech</a:t>
            </a:r>
          </a:p>
          <a:p>
            <a:pPr marL="228600" indent="-228600">
              <a:spcBef>
                <a:spcPct val="0"/>
              </a:spcBef>
              <a:buFontTx/>
              <a:buAutoNum type="arabicPeriod"/>
            </a:pPr>
            <a:r>
              <a:rPr lang="en-US" smtClean="0"/>
              <a:t>Impromptu-Extemporaneous</a:t>
            </a:r>
          </a:p>
          <a:p>
            <a:pPr marL="228600" indent="-228600">
              <a:spcBef>
                <a:spcPct val="0"/>
              </a:spcBef>
              <a:buFontTx/>
              <a:buAutoNum type="arabicPeriod"/>
            </a:pPr>
            <a:r>
              <a:rPr lang="en-US" smtClean="0"/>
              <a:t>Conversational Quality</a:t>
            </a:r>
          </a:p>
          <a:p>
            <a:pPr marL="228600" indent="-228600">
              <a:spcBef>
                <a:spcPct val="0"/>
              </a:spcBef>
              <a:buFontTx/>
              <a:buAutoNum type="arabicPeriod"/>
            </a:pPr>
            <a:r>
              <a:rPr lang="en-US" smtClean="0"/>
              <a:t>Using Conversational Quality</a:t>
            </a:r>
          </a:p>
          <a:p>
            <a:pPr marL="228600" indent="-228600">
              <a:spcBef>
                <a:spcPct val="0"/>
              </a:spcBef>
              <a:buFontTx/>
              <a:buAutoNum type="arabicPeriod"/>
            </a:pPr>
            <a:r>
              <a:rPr lang="en-US" smtClean="0"/>
              <a:t>Using Conversational Quality</a:t>
            </a:r>
          </a:p>
          <a:p>
            <a:pPr marL="228600" indent="-228600">
              <a:spcBef>
                <a:spcPct val="0"/>
              </a:spcBef>
              <a:buFontTx/>
              <a:buAutoNum type="arabicPeriod"/>
            </a:pPr>
            <a:r>
              <a:rPr lang="en-US" smtClean="0"/>
              <a:t>The Speaker’s Voice</a:t>
            </a:r>
          </a:p>
          <a:p>
            <a:pPr marL="228600" indent="-228600">
              <a:spcBef>
                <a:spcPct val="0"/>
              </a:spcBef>
              <a:buFontTx/>
              <a:buAutoNum type="arabicPeriod"/>
            </a:pPr>
            <a:r>
              <a:rPr lang="en-US" smtClean="0"/>
              <a:t>Volume</a:t>
            </a:r>
          </a:p>
          <a:p>
            <a:pPr marL="228600" indent="-228600">
              <a:spcBef>
                <a:spcPct val="0"/>
              </a:spcBef>
              <a:buFontTx/>
              <a:buAutoNum type="arabicPeriod"/>
            </a:pPr>
            <a:r>
              <a:rPr lang="en-US" smtClean="0"/>
              <a:t>Pitch</a:t>
            </a:r>
          </a:p>
          <a:p>
            <a:pPr marL="228600" indent="-228600">
              <a:spcBef>
                <a:spcPct val="0"/>
              </a:spcBef>
              <a:buFontTx/>
              <a:buAutoNum type="arabicPeriod"/>
            </a:pPr>
            <a:r>
              <a:rPr lang="en-US" smtClean="0"/>
              <a:t>Rate</a:t>
            </a:r>
          </a:p>
          <a:p>
            <a:pPr marL="228600" indent="-228600">
              <a:spcBef>
                <a:spcPct val="0"/>
              </a:spcBef>
              <a:buFontTx/>
              <a:buAutoNum type="arabicPeriod"/>
            </a:pPr>
            <a:r>
              <a:rPr lang="en-US" smtClean="0"/>
              <a:t>Pauses</a:t>
            </a:r>
          </a:p>
          <a:p>
            <a:pPr marL="228600" indent="-228600">
              <a:spcBef>
                <a:spcPct val="0"/>
              </a:spcBef>
              <a:buFontTx/>
              <a:buAutoNum type="arabicPeriod"/>
            </a:pPr>
            <a:r>
              <a:rPr lang="en-US" smtClean="0"/>
              <a:t>Vocalized Pauses</a:t>
            </a:r>
          </a:p>
          <a:p>
            <a:pPr marL="228600" indent="-228600">
              <a:spcBef>
                <a:spcPct val="0"/>
              </a:spcBef>
              <a:buFontTx/>
              <a:buAutoNum type="arabicPeriod"/>
            </a:pPr>
            <a:r>
              <a:rPr lang="en-US" smtClean="0"/>
              <a:t>Vocal Variety</a:t>
            </a:r>
          </a:p>
          <a:p>
            <a:pPr marL="228600" indent="-228600">
              <a:spcBef>
                <a:spcPct val="0"/>
              </a:spcBef>
              <a:buFontTx/>
              <a:buAutoNum type="arabicPeriod"/>
            </a:pPr>
            <a:r>
              <a:rPr lang="en-US" smtClean="0"/>
              <a:t>Using Vocal Variety</a:t>
            </a:r>
          </a:p>
          <a:p>
            <a:pPr marL="228600" indent="-228600">
              <a:spcBef>
                <a:spcPct val="0"/>
              </a:spcBef>
              <a:buFontTx/>
              <a:buAutoNum type="arabicPeriod"/>
            </a:pPr>
            <a:r>
              <a:rPr lang="en-US" smtClean="0"/>
              <a:t>Pronunciation</a:t>
            </a:r>
          </a:p>
          <a:p>
            <a:pPr marL="228600" indent="-228600">
              <a:spcBef>
                <a:spcPct val="0"/>
              </a:spcBef>
              <a:buFontTx/>
              <a:buAutoNum type="arabicPeriod"/>
            </a:pPr>
            <a:r>
              <a:rPr lang="en-US" smtClean="0"/>
              <a:t>Articulation</a:t>
            </a:r>
          </a:p>
          <a:p>
            <a:pPr marL="228600" indent="-228600">
              <a:spcBef>
                <a:spcPct val="0"/>
              </a:spcBef>
              <a:buFontTx/>
              <a:buAutoNum type="arabicPeriod"/>
            </a:pPr>
            <a:r>
              <a:rPr lang="en-US" smtClean="0"/>
              <a:t>Dialect</a:t>
            </a:r>
          </a:p>
          <a:p>
            <a:pPr marL="228600" indent="-228600">
              <a:spcBef>
                <a:spcPct val="0"/>
              </a:spcBef>
              <a:buFontTx/>
              <a:buAutoNum type="arabicPeriod"/>
            </a:pPr>
            <a:r>
              <a:rPr lang="en-US" smtClean="0"/>
              <a:t>The Speaker’s Body</a:t>
            </a:r>
          </a:p>
          <a:p>
            <a:pPr marL="228600" indent="-228600">
              <a:spcBef>
                <a:spcPct val="0"/>
              </a:spcBef>
              <a:buFontTx/>
              <a:buAutoNum type="arabicPeriod"/>
            </a:pPr>
            <a:r>
              <a:rPr lang="en-US" smtClean="0"/>
              <a:t>Using Gestures and Eye Contact</a:t>
            </a:r>
          </a:p>
          <a:p>
            <a:pPr marL="228600" indent="-228600">
              <a:spcBef>
                <a:spcPct val="0"/>
              </a:spcBef>
              <a:buFontTx/>
              <a:buAutoNum type="arabicPeriod"/>
            </a:pPr>
            <a:r>
              <a:rPr lang="en-US" smtClean="0"/>
              <a:t>Using Gestures and Eye Contact</a:t>
            </a:r>
          </a:p>
          <a:p>
            <a:pPr marL="228600" indent="-228600">
              <a:spcBef>
                <a:spcPct val="0"/>
              </a:spcBef>
              <a:buFontTx/>
              <a:buAutoNum type="arabicPeriod"/>
            </a:pPr>
            <a:r>
              <a:rPr lang="en-US" smtClean="0"/>
              <a:t>Kinesics</a:t>
            </a:r>
          </a:p>
          <a:p>
            <a:pPr marL="228600" indent="-228600">
              <a:spcBef>
                <a:spcPct val="0"/>
              </a:spcBef>
              <a:buFontTx/>
              <a:buAutoNum type="arabicPeriod"/>
            </a:pPr>
            <a:r>
              <a:rPr lang="en-US" smtClean="0"/>
              <a:t>Practicing Delivery</a:t>
            </a:r>
          </a:p>
          <a:p>
            <a:pPr marL="228600" indent="-228600">
              <a:spcBef>
                <a:spcPct val="0"/>
              </a:spcBef>
              <a:buFontTx/>
              <a:buAutoNum type="arabicPeriod"/>
            </a:pPr>
            <a:r>
              <a:rPr lang="en-US" smtClean="0"/>
              <a:t>Preparing for the Question-and-Answer Session</a:t>
            </a:r>
          </a:p>
          <a:p>
            <a:pPr marL="228600" indent="-228600">
              <a:spcBef>
                <a:spcPct val="0"/>
              </a:spcBef>
              <a:buFontTx/>
              <a:buAutoNum type="arabicPeriod"/>
            </a:pPr>
            <a:r>
              <a:rPr lang="en-US" smtClean="0"/>
              <a:t>Managing the Question-and-Answer Session</a:t>
            </a:r>
          </a:p>
          <a:p>
            <a:pPr marL="228600" indent="-228600">
              <a:spcBef>
                <a:spcPct val="0"/>
              </a:spcBef>
              <a:buFontTx/>
              <a:buAutoNum type="arabicPeriod"/>
            </a:pPr>
            <a:r>
              <a:rPr lang="en-US" smtClean="0"/>
              <a:t>Blank Slide</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08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C8C286-EE18-4C7B-8EC2-639556C2C3F6}" type="slidenum">
              <a:rPr lang="en-US"/>
              <a:pPr fontAlgn="base">
                <a:spcBef>
                  <a:spcPct val="0"/>
                </a:spcBef>
                <a:spcAft>
                  <a:spcPct val="0"/>
                </a:spcAft>
              </a:pPr>
              <a:t>210</a:t>
            </a:fld>
            <a:endParaRPr lang="en-US"/>
          </a:p>
        </p:txBody>
      </p:sp>
      <p:sp>
        <p:nvSpPr>
          <p:cNvPr id="590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08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80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ACCA14-BED3-434A-80EA-0341A923F5A3}" type="slidenum">
              <a:rPr lang="en-US"/>
              <a:pPr fontAlgn="base">
                <a:spcBef>
                  <a:spcPct val="0"/>
                </a:spcBef>
                <a:spcAft>
                  <a:spcPct val="0"/>
                </a:spcAft>
              </a:pPr>
              <a:t>211</a:t>
            </a:fld>
            <a:endParaRPr lang="en-US"/>
          </a:p>
        </p:txBody>
      </p:sp>
      <p:sp>
        <p:nvSpPr>
          <p:cNvPr id="598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8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D05D7A2-5067-4A17-ABD8-0CB5A90F531E}" type="slidenum">
              <a:rPr lang="en-US"/>
              <a:pPr fontAlgn="base">
                <a:spcBef>
                  <a:spcPct val="0"/>
                </a:spcBef>
                <a:spcAft>
                  <a:spcPct val="0"/>
                </a:spcAft>
              </a:pPr>
              <a:t>212</a:t>
            </a:fld>
            <a:endParaRPr lang="en-US"/>
          </a:p>
        </p:txBody>
      </p:sp>
      <p:sp>
        <p:nvSpPr>
          <p:cNvPr id="599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90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7737788-AE83-4EAE-9011-5FC107A1FE92}" type="slidenum">
              <a:rPr lang="en-US"/>
              <a:pPr fontAlgn="base">
                <a:spcBef>
                  <a:spcPct val="0"/>
                </a:spcBef>
                <a:spcAft>
                  <a:spcPct val="0"/>
                </a:spcAft>
              </a:pPr>
              <a:t>51</a:t>
            </a:fld>
            <a:endParaRPr lang="en-US"/>
          </a:p>
        </p:txBody>
      </p:sp>
      <p:sp>
        <p:nvSpPr>
          <p:cNvPr id="4096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3846CC-F412-41E3-8151-D5BB837D828F}" type="slidenum">
              <a:rPr lang="en-US"/>
              <a:pPr fontAlgn="base">
                <a:spcBef>
                  <a:spcPct val="0"/>
                </a:spcBef>
                <a:spcAft>
                  <a:spcPct val="0"/>
                </a:spcAft>
              </a:pPr>
              <a:t>213</a:t>
            </a:fld>
            <a:endParaRPr lang="en-US"/>
          </a:p>
        </p:txBody>
      </p:sp>
      <p:sp>
        <p:nvSpPr>
          <p:cNvPr id="604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1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03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007A240-1CCB-4437-BF68-8507D9B4C923}" type="slidenum">
              <a:rPr lang="en-US"/>
              <a:pPr fontAlgn="base">
                <a:spcBef>
                  <a:spcPct val="0"/>
                </a:spcBef>
                <a:spcAft>
                  <a:spcPct val="0"/>
                </a:spcAft>
              </a:pPr>
              <a:t>214</a:t>
            </a:fld>
            <a:endParaRPr lang="en-US"/>
          </a:p>
        </p:txBody>
      </p:sp>
      <p:sp>
        <p:nvSpPr>
          <p:cNvPr id="6103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03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13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0A119D8-F3F3-4ED0-8460-0418CD98889F}" type="slidenum">
              <a:rPr lang="en-US"/>
              <a:pPr fontAlgn="base">
                <a:spcBef>
                  <a:spcPct val="0"/>
                </a:spcBef>
                <a:spcAft>
                  <a:spcPct val="0"/>
                </a:spcAft>
              </a:pPr>
              <a:t>216</a:t>
            </a:fld>
            <a:endParaRPr lang="en-US"/>
          </a:p>
        </p:txBody>
      </p:sp>
      <p:sp>
        <p:nvSpPr>
          <p:cNvPr id="611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13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23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857407-50B3-4B46-B25F-A7493BC0BD7C}" type="slidenum">
              <a:rPr lang="en-US"/>
              <a:pPr fontAlgn="base">
                <a:spcBef>
                  <a:spcPct val="0"/>
                </a:spcBef>
                <a:spcAft>
                  <a:spcPct val="0"/>
                </a:spcAft>
              </a:pPr>
              <a:t>217</a:t>
            </a:fld>
            <a:endParaRPr lang="en-US"/>
          </a:p>
        </p:txBody>
      </p:sp>
      <p:sp>
        <p:nvSpPr>
          <p:cNvPr id="612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2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2C2287-528A-49C0-A825-89FD7DEBB945}" type="slidenum">
              <a:rPr lang="en-US"/>
              <a:pPr fontAlgn="base">
                <a:spcBef>
                  <a:spcPct val="0"/>
                </a:spcBef>
                <a:spcAft>
                  <a:spcPct val="0"/>
                </a:spcAft>
              </a:pPr>
              <a:t>218</a:t>
            </a:fld>
            <a:endParaRPr lang="en-US"/>
          </a:p>
        </p:txBody>
      </p:sp>
      <p:sp>
        <p:nvSpPr>
          <p:cNvPr id="6144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74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1962AF-75D7-4FB6-BD89-30E915C66F95}" type="slidenum">
              <a:rPr lang="en-US"/>
              <a:pPr fontAlgn="base">
                <a:spcBef>
                  <a:spcPct val="0"/>
                </a:spcBef>
                <a:spcAft>
                  <a:spcPct val="0"/>
                </a:spcAft>
              </a:pPr>
              <a:t>219</a:t>
            </a:fld>
            <a:endParaRPr lang="en-US"/>
          </a:p>
        </p:txBody>
      </p:sp>
      <p:sp>
        <p:nvSpPr>
          <p:cNvPr id="6174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74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84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C9163E-EAD6-4432-9FD3-4E8BD505303F}" type="slidenum">
              <a:rPr lang="en-US"/>
              <a:pPr fontAlgn="base">
                <a:spcBef>
                  <a:spcPct val="0"/>
                </a:spcBef>
                <a:spcAft>
                  <a:spcPct val="0"/>
                </a:spcAft>
              </a:pPr>
              <a:t>220</a:t>
            </a:fld>
            <a:endParaRPr lang="en-US"/>
          </a:p>
        </p:txBody>
      </p:sp>
      <p:sp>
        <p:nvSpPr>
          <p:cNvPr id="618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85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95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639BAE-4285-436B-829F-5E7C2BCFDCDA}" type="slidenum">
              <a:rPr lang="en-US"/>
              <a:pPr fontAlgn="base">
                <a:spcBef>
                  <a:spcPct val="0"/>
                </a:spcBef>
                <a:spcAft>
                  <a:spcPct val="0"/>
                </a:spcAft>
              </a:pPr>
              <a:t>221</a:t>
            </a:fld>
            <a:endParaRPr lang="en-US"/>
          </a:p>
        </p:txBody>
      </p:sp>
      <p:sp>
        <p:nvSpPr>
          <p:cNvPr id="6195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95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470D2E-1818-42BB-89FD-8B63967EA0DD}" type="slidenum">
              <a:rPr lang="en-US"/>
              <a:pPr fontAlgn="base">
                <a:spcBef>
                  <a:spcPct val="0"/>
                </a:spcBef>
                <a:spcAft>
                  <a:spcPct val="0"/>
                </a:spcAft>
              </a:pPr>
              <a:t>222</a:t>
            </a:fld>
            <a:endParaRPr lang="en-US"/>
          </a:p>
        </p:txBody>
      </p:sp>
      <p:sp>
        <p:nvSpPr>
          <p:cNvPr id="6205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05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56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F9E10C-480F-40DD-AF4B-78B8BC36D0DF}" type="slidenum">
              <a:rPr lang="en-US"/>
              <a:pPr fontAlgn="base">
                <a:spcBef>
                  <a:spcPct val="0"/>
                </a:spcBef>
                <a:spcAft>
                  <a:spcPct val="0"/>
                </a:spcAft>
              </a:pPr>
              <a:t>223</a:t>
            </a:fld>
            <a:endParaRPr lang="en-US"/>
          </a:p>
        </p:txBody>
      </p:sp>
      <p:sp>
        <p:nvSpPr>
          <p:cNvPr id="625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56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270A7E-3220-450E-AEE2-67F97F02BFDA}" type="slidenum">
              <a:rPr lang="en-US"/>
              <a:pPr fontAlgn="base">
                <a:spcBef>
                  <a:spcPct val="0"/>
                </a:spcBef>
                <a:spcAft>
                  <a:spcPct val="0"/>
                </a:spcAft>
              </a:pPr>
              <a:t>52</a:t>
            </a:fld>
            <a:endParaRPr lang="en-US"/>
          </a:p>
        </p:txBody>
      </p:sp>
      <p:sp>
        <p:nvSpPr>
          <p:cNvPr id="4106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06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6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A33688-A819-4D8B-9CAC-D2F777555AF7}" type="slidenum">
              <a:rPr lang="en-US"/>
              <a:pPr fontAlgn="base">
                <a:spcBef>
                  <a:spcPct val="0"/>
                </a:spcBef>
                <a:spcAft>
                  <a:spcPct val="0"/>
                </a:spcAft>
              </a:pPr>
              <a:t>224</a:t>
            </a:fld>
            <a:endParaRPr lang="en-US"/>
          </a:p>
        </p:txBody>
      </p:sp>
      <p:sp>
        <p:nvSpPr>
          <p:cNvPr id="626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6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7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4B670F-0D8F-456D-BCEA-03D73B20EA1E}" type="slidenum">
              <a:rPr lang="en-US"/>
              <a:pPr fontAlgn="base">
                <a:spcBef>
                  <a:spcPct val="0"/>
                </a:spcBef>
                <a:spcAft>
                  <a:spcPct val="0"/>
                </a:spcAft>
              </a:pPr>
              <a:t>225</a:t>
            </a:fld>
            <a:endParaRPr lang="en-US"/>
          </a:p>
        </p:txBody>
      </p:sp>
      <p:sp>
        <p:nvSpPr>
          <p:cNvPr id="627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7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8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11EF5EF-56A8-44EC-A436-F4DE1BE35846}" type="slidenum">
              <a:rPr lang="en-US"/>
              <a:pPr fontAlgn="base">
                <a:spcBef>
                  <a:spcPct val="0"/>
                </a:spcBef>
                <a:spcAft>
                  <a:spcPct val="0"/>
                </a:spcAft>
              </a:pPr>
              <a:t>226</a:t>
            </a:fld>
            <a:endParaRPr lang="en-US"/>
          </a:p>
        </p:txBody>
      </p:sp>
      <p:sp>
        <p:nvSpPr>
          <p:cNvPr id="628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87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97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28DF6C-EA81-4189-B546-41E0435445D4}" type="slidenum">
              <a:rPr lang="en-US"/>
              <a:pPr fontAlgn="base">
                <a:spcBef>
                  <a:spcPct val="0"/>
                </a:spcBef>
                <a:spcAft>
                  <a:spcPct val="0"/>
                </a:spcAft>
              </a:pPr>
              <a:t>227</a:t>
            </a:fld>
            <a:endParaRPr lang="en-US"/>
          </a:p>
        </p:txBody>
      </p:sp>
      <p:sp>
        <p:nvSpPr>
          <p:cNvPr id="629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9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07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714E55A-736E-4280-94B5-5AFDDE64D439}" type="slidenum">
              <a:rPr lang="en-US"/>
              <a:pPr fontAlgn="base">
                <a:spcBef>
                  <a:spcPct val="0"/>
                </a:spcBef>
                <a:spcAft>
                  <a:spcPct val="0"/>
                </a:spcAft>
              </a:pPr>
              <a:t>228</a:t>
            </a:fld>
            <a:endParaRPr lang="en-US"/>
          </a:p>
        </p:txBody>
      </p:sp>
      <p:sp>
        <p:nvSpPr>
          <p:cNvPr id="630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0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18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92A7C3-93DD-48F9-8F25-AD05E7CBD2C8}" type="slidenum">
              <a:rPr lang="en-US"/>
              <a:pPr fontAlgn="base">
                <a:spcBef>
                  <a:spcPct val="0"/>
                </a:spcBef>
                <a:spcAft>
                  <a:spcPct val="0"/>
                </a:spcAft>
              </a:pPr>
              <a:t>229</a:t>
            </a:fld>
            <a:endParaRPr lang="en-US"/>
          </a:p>
        </p:txBody>
      </p:sp>
      <p:sp>
        <p:nvSpPr>
          <p:cNvPr id="631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1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28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BB306F-D94B-45A6-9519-AEF36BB15A95}" type="slidenum">
              <a:rPr lang="en-US"/>
              <a:pPr fontAlgn="base">
                <a:spcBef>
                  <a:spcPct val="0"/>
                </a:spcBef>
                <a:spcAft>
                  <a:spcPct val="0"/>
                </a:spcAft>
              </a:pPr>
              <a:t>230</a:t>
            </a:fld>
            <a:endParaRPr lang="en-US"/>
          </a:p>
        </p:txBody>
      </p:sp>
      <p:sp>
        <p:nvSpPr>
          <p:cNvPr id="632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28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38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31B99B8-45CF-4557-9E4E-8924C31BCE38}" type="slidenum">
              <a:rPr lang="en-US"/>
              <a:pPr fontAlgn="base">
                <a:spcBef>
                  <a:spcPct val="0"/>
                </a:spcBef>
                <a:spcAft>
                  <a:spcPct val="0"/>
                </a:spcAft>
              </a:pPr>
              <a:t>231</a:t>
            </a:fld>
            <a:endParaRPr lang="en-US"/>
          </a:p>
        </p:txBody>
      </p:sp>
      <p:sp>
        <p:nvSpPr>
          <p:cNvPr id="633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3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03C61B3-D9FE-4560-8944-EDDC009D44E4}" type="slidenum">
              <a:rPr lang="en-US"/>
              <a:pPr fontAlgn="base">
                <a:spcBef>
                  <a:spcPct val="0"/>
                </a:spcBef>
                <a:spcAft>
                  <a:spcPct val="0"/>
                </a:spcAft>
              </a:pPr>
              <a:t>232</a:t>
            </a:fld>
            <a:endParaRPr lang="en-US"/>
          </a:p>
        </p:txBody>
      </p:sp>
      <p:sp>
        <p:nvSpPr>
          <p:cNvPr id="634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8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59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A34E7B-2BFE-4AFB-928B-F2FED739E088}" type="slidenum">
              <a:rPr lang="en-US"/>
              <a:pPr fontAlgn="base">
                <a:spcBef>
                  <a:spcPct val="0"/>
                </a:spcBef>
                <a:spcAft>
                  <a:spcPct val="0"/>
                </a:spcAft>
              </a:pPr>
              <a:t>233</a:t>
            </a:fld>
            <a:endParaRPr lang="en-US"/>
          </a:p>
        </p:txBody>
      </p:sp>
      <p:sp>
        <p:nvSpPr>
          <p:cNvPr id="635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59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BBC4B4-8F1F-4BEC-94CD-79227D10B843}" type="slidenum">
              <a:rPr lang="en-US"/>
              <a:pPr fontAlgn="base">
                <a:spcBef>
                  <a:spcPct val="0"/>
                </a:spcBef>
                <a:spcAft>
                  <a:spcPct val="0"/>
                </a:spcAft>
              </a:pPr>
              <a:t>53</a:t>
            </a:fld>
            <a:endParaRPr lang="en-US"/>
          </a:p>
        </p:txBody>
      </p:sp>
      <p:sp>
        <p:nvSpPr>
          <p:cNvPr id="411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16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69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80D99F-585C-480B-B105-CF78EC612809}" type="slidenum">
              <a:rPr lang="en-US"/>
              <a:pPr fontAlgn="base">
                <a:spcBef>
                  <a:spcPct val="0"/>
                </a:spcBef>
                <a:spcAft>
                  <a:spcPct val="0"/>
                </a:spcAft>
              </a:pPr>
              <a:t>234</a:t>
            </a:fld>
            <a:endParaRPr lang="en-US"/>
          </a:p>
        </p:txBody>
      </p:sp>
      <p:sp>
        <p:nvSpPr>
          <p:cNvPr id="6369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69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79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815E00-27C1-4F68-948D-264ADC61692D}" type="slidenum">
              <a:rPr lang="en-US"/>
              <a:pPr fontAlgn="base">
                <a:spcBef>
                  <a:spcPct val="0"/>
                </a:spcBef>
                <a:spcAft>
                  <a:spcPct val="0"/>
                </a:spcAft>
              </a:pPr>
              <a:t>235</a:t>
            </a:fld>
            <a:endParaRPr lang="en-US"/>
          </a:p>
        </p:txBody>
      </p:sp>
      <p:sp>
        <p:nvSpPr>
          <p:cNvPr id="6379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79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89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CCDE05-9521-46D2-A44B-6A5E8093548D}" type="slidenum">
              <a:rPr lang="en-US"/>
              <a:pPr fontAlgn="base">
                <a:spcBef>
                  <a:spcPct val="0"/>
                </a:spcBef>
                <a:spcAft>
                  <a:spcPct val="0"/>
                </a:spcAft>
              </a:pPr>
              <a:t>236</a:t>
            </a:fld>
            <a:endParaRPr lang="en-US"/>
          </a:p>
        </p:txBody>
      </p:sp>
      <p:sp>
        <p:nvSpPr>
          <p:cNvPr id="638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89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00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9988E2-4D7E-4090-9E41-BF9DF40D1DE9}" type="slidenum">
              <a:rPr lang="en-US"/>
              <a:pPr fontAlgn="base">
                <a:spcBef>
                  <a:spcPct val="0"/>
                </a:spcBef>
                <a:spcAft>
                  <a:spcPct val="0"/>
                </a:spcAft>
              </a:pPr>
              <a:t>237</a:t>
            </a:fld>
            <a:endParaRPr lang="en-US"/>
          </a:p>
        </p:txBody>
      </p:sp>
      <p:sp>
        <p:nvSpPr>
          <p:cNvPr id="640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00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10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EC5C41-044E-434A-BA3F-500CBE57F0B0}" type="slidenum">
              <a:rPr lang="en-US"/>
              <a:pPr fontAlgn="base">
                <a:spcBef>
                  <a:spcPct val="0"/>
                </a:spcBef>
                <a:spcAft>
                  <a:spcPct val="0"/>
                </a:spcAft>
              </a:pPr>
              <a:t>238</a:t>
            </a:fld>
            <a:endParaRPr lang="en-US"/>
          </a:p>
        </p:txBody>
      </p:sp>
      <p:sp>
        <p:nvSpPr>
          <p:cNvPr id="6410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10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6DF70C-5B1F-48A2-A1FD-D805B46932F1}" type="slidenum">
              <a:rPr lang="en-US"/>
              <a:pPr fontAlgn="base">
                <a:spcBef>
                  <a:spcPct val="0"/>
                </a:spcBef>
                <a:spcAft>
                  <a:spcPct val="0"/>
                </a:spcAft>
              </a:pPr>
              <a:t>239</a:t>
            </a:fld>
            <a:endParaRPr lang="en-US"/>
          </a:p>
        </p:txBody>
      </p:sp>
      <p:sp>
        <p:nvSpPr>
          <p:cNvPr id="642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20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30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57F463-D2F5-4700-AAAF-ED791AA70454}" type="slidenum">
              <a:rPr lang="en-US"/>
              <a:pPr fontAlgn="base">
                <a:spcBef>
                  <a:spcPct val="0"/>
                </a:spcBef>
                <a:spcAft>
                  <a:spcPct val="0"/>
                </a:spcAft>
              </a:pPr>
              <a:t>240</a:t>
            </a:fld>
            <a:endParaRPr lang="en-US"/>
          </a:p>
        </p:txBody>
      </p:sp>
      <p:sp>
        <p:nvSpPr>
          <p:cNvPr id="6430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30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40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240B21-D5C3-4A81-A390-3168C11314BE}" type="slidenum">
              <a:rPr lang="en-US"/>
              <a:pPr fontAlgn="base">
                <a:spcBef>
                  <a:spcPct val="0"/>
                </a:spcBef>
                <a:spcAft>
                  <a:spcPct val="0"/>
                </a:spcAft>
              </a:pPr>
              <a:t>241</a:t>
            </a:fld>
            <a:endParaRPr lang="en-US"/>
          </a:p>
        </p:txBody>
      </p:sp>
      <p:sp>
        <p:nvSpPr>
          <p:cNvPr id="6440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41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CBE8CC4-7E5A-49B9-AF64-DD77495D1095}" type="slidenum">
              <a:rPr lang="en-US"/>
              <a:pPr fontAlgn="base">
                <a:spcBef>
                  <a:spcPct val="0"/>
                </a:spcBef>
                <a:spcAft>
                  <a:spcPct val="0"/>
                </a:spcAft>
              </a:pPr>
              <a:t>242</a:t>
            </a:fld>
            <a:endParaRPr lang="en-US"/>
          </a:p>
        </p:txBody>
      </p:sp>
      <p:sp>
        <p:nvSpPr>
          <p:cNvPr id="6451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61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758A1B-7952-442F-A858-3C6AC1C8E47F}" type="slidenum">
              <a:rPr lang="en-US"/>
              <a:pPr fontAlgn="base">
                <a:spcBef>
                  <a:spcPct val="0"/>
                </a:spcBef>
                <a:spcAft>
                  <a:spcPct val="0"/>
                </a:spcAft>
              </a:pPr>
              <a:t>243</a:t>
            </a:fld>
            <a:endParaRPr lang="en-US"/>
          </a:p>
        </p:txBody>
      </p:sp>
      <p:sp>
        <p:nvSpPr>
          <p:cNvPr id="6461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61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346ADAB-616F-4D4E-8E10-269BDDC3DD7B}" type="slidenum">
              <a:rPr lang="en-US"/>
              <a:pPr fontAlgn="base">
                <a:spcBef>
                  <a:spcPct val="0"/>
                </a:spcBef>
                <a:spcAft>
                  <a:spcPct val="0"/>
                </a:spcAft>
              </a:pPr>
              <a:t>31</a:t>
            </a:fld>
            <a:endParaRPr lang="en-US"/>
          </a:p>
        </p:txBody>
      </p:sp>
      <p:sp>
        <p:nvSpPr>
          <p:cNvPr id="3932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32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8099447-EB2F-4A84-AD55-A05209069CAB}" type="slidenum">
              <a:rPr lang="en-US"/>
              <a:pPr fontAlgn="base">
                <a:spcBef>
                  <a:spcPct val="0"/>
                </a:spcBef>
                <a:spcAft>
                  <a:spcPct val="0"/>
                </a:spcAft>
              </a:pPr>
              <a:t>54</a:t>
            </a:fld>
            <a:endParaRPr lang="en-US"/>
          </a:p>
        </p:txBody>
      </p:sp>
      <p:sp>
        <p:nvSpPr>
          <p:cNvPr id="412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26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92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F5E12B-47C3-442C-90CF-C0A6344F91CB}" type="slidenum">
              <a:rPr lang="en-US"/>
              <a:pPr fontAlgn="base">
                <a:spcBef>
                  <a:spcPct val="0"/>
                </a:spcBef>
                <a:spcAft>
                  <a:spcPct val="0"/>
                </a:spcAft>
              </a:pPr>
              <a:t>244</a:t>
            </a:fld>
            <a:endParaRPr lang="en-US"/>
          </a:p>
        </p:txBody>
      </p:sp>
      <p:sp>
        <p:nvSpPr>
          <p:cNvPr id="6492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92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02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07398DF-0970-4574-A810-0C58A6A20171}" type="slidenum">
              <a:rPr lang="en-US"/>
              <a:pPr fontAlgn="base">
                <a:spcBef>
                  <a:spcPct val="0"/>
                </a:spcBef>
                <a:spcAft>
                  <a:spcPct val="0"/>
                </a:spcAft>
              </a:pPr>
              <a:t>245</a:t>
            </a:fld>
            <a:endParaRPr lang="en-US"/>
          </a:p>
        </p:txBody>
      </p:sp>
      <p:sp>
        <p:nvSpPr>
          <p:cNvPr id="6502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02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12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026604E-0D9D-41D4-880D-BA09C44C843B}" type="slidenum">
              <a:rPr lang="en-US"/>
              <a:pPr fontAlgn="base">
                <a:spcBef>
                  <a:spcPct val="0"/>
                </a:spcBef>
                <a:spcAft>
                  <a:spcPct val="0"/>
                </a:spcAft>
              </a:pPr>
              <a:t>246</a:t>
            </a:fld>
            <a:endParaRPr lang="en-US"/>
          </a:p>
        </p:txBody>
      </p:sp>
      <p:sp>
        <p:nvSpPr>
          <p:cNvPr id="6512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12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22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783F599-D2C7-4825-BDB0-0699BAFA037F}" type="slidenum">
              <a:rPr lang="en-US"/>
              <a:pPr fontAlgn="base">
                <a:spcBef>
                  <a:spcPct val="0"/>
                </a:spcBef>
                <a:spcAft>
                  <a:spcPct val="0"/>
                </a:spcAft>
              </a:pPr>
              <a:t>247</a:t>
            </a:fld>
            <a:endParaRPr lang="en-US"/>
          </a:p>
        </p:txBody>
      </p:sp>
      <p:sp>
        <p:nvSpPr>
          <p:cNvPr id="6522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22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3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99FB459-030C-4F7D-A5EA-C7B06DE7B915}" type="slidenum">
              <a:rPr lang="en-US"/>
              <a:pPr fontAlgn="base">
                <a:spcBef>
                  <a:spcPct val="0"/>
                </a:spcBef>
                <a:spcAft>
                  <a:spcPct val="0"/>
                </a:spcAft>
              </a:pPr>
              <a:t>248</a:t>
            </a:fld>
            <a:endParaRPr lang="en-US"/>
          </a:p>
        </p:txBody>
      </p:sp>
      <p:sp>
        <p:nvSpPr>
          <p:cNvPr id="653315" name="Rectangle 2"/>
          <p:cNvSpPr>
            <a:spLocks noGrp="1" noChangeArrowheads="1"/>
          </p:cNvSpPr>
          <p:nvPr>
            <p:ph type="body" idx="1"/>
          </p:nvPr>
        </p:nvSpPr>
        <p:spPr bwMode="auto">
          <a:xfrm>
            <a:off x="914400" y="533400"/>
            <a:ext cx="5029200" cy="7924800"/>
          </a:xfrm>
          <a:noFill/>
        </p:spPr>
        <p:txBody>
          <a:bodyPr wrap="square" numCol="1" anchor="t" anchorCtr="0" compatLnSpc="1">
            <a:prstTxWarp prst="textNoShape">
              <a:avLst/>
            </a:prstTxWarp>
          </a:bodyPr>
          <a:lstStyle/>
          <a:p>
            <a:pPr marL="228600" indent="-228600">
              <a:spcBef>
                <a:spcPct val="0"/>
              </a:spcBef>
            </a:pPr>
            <a:r>
              <a:rPr lang="en-US" smtClean="0"/>
              <a:t>Chapter 18</a:t>
            </a:r>
          </a:p>
          <a:p>
            <a:pPr marL="228600" indent="-228600">
              <a:spcBef>
                <a:spcPct val="0"/>
              </a:spcBef>
              <a:buFontTx/>
              <a:buAutoNum type="arabicPeriod"/>
            </a:pPr>
            <a:r>
              <a:rPr lang="en-US" smtClean="0"/>
              <a:t>Speaking in Small Groups</a:t>
            </a:r>
          </a:p>
          <a:p>
            <a:pPr marL="228600" indent="-228600">
              <a:spcBef>
                <a:spcPct val="0"/>
              </a:spcBef>
              <a:buFontTx/>
              <a:buAutoNum type="arabicPeriod"/>
            </a:pPr>
            <a:r>
              <a:rPr lang="en-US" smtClean="0"/>
              <a:t>What Is a Small Group?</a:t>
            </a:r>
          </a:p>
          <a:p>
            <a:pPr marL="228600" indent="-228600">
              <a:spcBef>
                <a:spcPct val="0"/>
              </a:spcBef>
              <a:buFontTx/>
              <a:buAutoNum type="arabicPeriod"/>
            </a:pPr>
            <a:r>
              <a:rPr lang="en-US" smtClean="0"/>
              <a:t>Dyad</a:t>
            </a:r>
          </a:p>
          <a:p>
            <a:pPr marL="228600" indent="-228600">
              <a:spcBef>
                <a:spcPct val="0"/>
              </a:spcBef>
              <a:buFontTx/>
              <a:buAutoNum type="arabicPeriod"/>
            </a:pPr>
            <a:r>
              <a:rPr lang="en-US" smtClean="0"/>
              <a:t>Problem-Solving Group</a:t>
            </a:r>
          </a:p>
          <a:p>
            <a:pPr marL="228600" indent="-228600">
              <a:spcBef>
                <a:spcPct val="0"/>
              </a:spcBef>
              <a:buFontTx/>
              <a:buAutoNum type="arabicPeriod"/>
            </a:pPr>
            <a:r>
              <a:rPr lang="en-US" smtClean="0"/>
              <a:t>Kinds of Group Leaders</a:t>
            </a:r>
          </a:p>
          <a:p>
            <a:pPr marL="228600" indent="-228600">
              <a:spcBef>
                <a:spcPct val="0"/>
              </a:spcBef>
              <a:buFontTx/>
              <a:buAutoNum type="arabicPeriod"/>
            </a:pPr>
            <a:r>
              <a:rPr lang="en-US" smtClean="0"/>
              <a:t>Implied Leader</a:t>
            </a:r>
          </a:p>
          <a:p>
            <a:pPr marL="228600" indent="-228600">
              <a:spcBef>
                <a:spcPct val="0"/>
              </a:spcBef>
              <a:buFontTx/>
              <a:buAutoNum type="arabicPeriod"/>
            </a:pPr>
            <a:r>
              <a:rPr lang="en-US" smtClean="0"/>
              <a:t>Emergent Leader</a:t>
            </a:r>
          </a:p>
          <a:p>
            <a:pPr marL="228600" indent="-228600">
              <a:spcBef>
                <a:spcPct val="0"/>
              </a:spcBef>
              <a:buFontTx/>
              <a:buAutoNum type="arabicPeriod"/>
            </a:pPr>
            <a:r>
              <a:rPr lang="en-US" smtClean="0"/>
              <a:t>Designated Leader</a:t>
            </a:r>
          </a:p>
          <a:p>
            <a:pPr marL="228600" indent="-228600">
              <a:spcBef>
                <a:spcPct val="0"/>
              </a:spcBef>
              <a:buFontTx/>
              <a:buAutoNum type="arabicPeriod"/>
            </a:pPr>
            <a:r>
              <a:rPr lang="en-US" smtClean="0"/>
              <a:t>Group Needs</a:t>
            </a:r>
          </a:p>
          <a:p>
            <a:pPr marL="228600" indent="-228600">
              <a:spcBef>
                <a:spcPct val="0"/>
              </a:spcBef>
              <a:buFontTx/>
              <a:buAutoNum type="arabicPeriod"/>
            </a:pPr>
            <a:r>
              <a:rPr lang="en-US" smtClean="0"/>
              <a:t>Procedural Needs</a:t>
            </a:r>
          </a:p>
          <a:p>
            <a:pPr marL="228600" indent="-228600">
              <a:spcBef>
                <a:spcPct val="0"/>
              </a:spcBef>
              <a:buFontTx/>
              <a:buAutoNum type="arabicPeriod"/>
            </a:pPr>
            <a:r>
              <a:rPr lang="en-US" smtClean="0"/>
              <a:t>Task Needs</a:t>
            </a:r>
          </a:p>
          <a:p>
            <a:pPr marL="228600" indent="-228600">
              <a:spcBef>
                <a:spcPct val="0"/>
              </a:spcBef>
              <a:buFontTx/>
              <a:buAutoNum type="arabicPeriod"/>
            </a:pPr>
            <a:r>
              <a:rPr lang="en-US" smtClean="0"/>
              <a:t>Maintenance Needs</a:t>
            </a:r>
          </a:p>
          <a:p>
            <a:pPr marL="228600" indent="-228600">
              <a:spcBef>
                <a:spcPct val="0"/>
              </a:spcBef>
              <a:buFontTx/>
              <a:buAutoNum type="arabicPeriod"/>
            </a:pPr>
            <a:r>
              <a:rPr lang="en-US" smtClean="0"/>
              <a:t>Responsibilities in a Small Group</a:t>
            </a:r>
          </a:p>
          <a:p>
            <a:pPr marL="228600" indent="-228600">
              <a:spcBef>
                <a:spcPct val="0"/>
              </a:spcBef>
              <a:buFontTx/>
              <a:buAutoNum type="arabicPeriod"/>
            </a:pPr>
            <a:r>
              <a:rPr lang="en-US" smtClean="0"/>
              <a:t>Hidden Agendas</a:t>
            </a:r>
          </a:p>
          <a:p>
            <a:pPr marL="228600" indent="-228600">
              <a:spcBef>
                <a:spcPct val="0"/>
              </a:spcBef>
              <a:buFontTx/>
              <a:buAutoNum type="arabicPeriod"/>
            </a:pPr>
            <a:r>
              <a:rPr lang="en-US" smtClean="0"/>
              <a:t>The Reflective-Thinking Method</a:t>
            </a:r>
          </a:p>
          <a:p>
            <a:pPr marL="228600" indent="-228600">
              <a:spcBef>
                <a:spcPct val="0"/>
              </a:spcBef>
              <a:buFontTx/>
              <a:buAutoNum type="arabicPeriod"/>
            </a:pPr>
            <a:r>
              <a:rPr lang="en-US" smtClean="0"/>
              <a:t>The Reflective-Thinking Method</a:t>
            </a:r>
          </a:p>
          <a:p>
            <a:pPr marL="228600" indent="-228600">
              <a:spcBef>
                <a:spcPct val="0"/>
              </a:spcBef>
              <a:buFontTx/>
              <a:buAutoNum type="arabicPeriod"/>
            </a:pPr>
            <a:r>
              <a:rPr lang="en-US" smtClean="0"/>
              <a:t>Question of Policy</a:t>
            </a:r>
          </a:p>
          <a:p>
            <a:pPr marL="228600" indent="-228600">
              <a:spcBef>
                <a:spcPct val="0"/>
              </a:spcBef>
              <a:buFontTx/>
              <a:buAutoNum type="arabicPeriod"/>
            </a:pPr>
            <a:r>
              <a:rPr lang="en-US" smtClean="0"/>
              <a:t>Guidelines for Discussion Questions</a:t>
            </a:r>
          </a:p>
          <a:p>
            <a:pPr marL="228600" indent="-228600">
              <a:spcBef>
                <a:spcPct val="0"/>
              </a:spcBef>
              <a:buFontTx/>
              <a:buAutoNum type="arabicPeriod"/>
            </a:pPr>
            <a:r>
              <a:rPr lang="en-US" smtClean="0"/>
              <a:t>Make the Question Clear and Specific</a:t>
            </a:r>
          </a:p>
          <a:p>
            <a:pPr marL="228600" indent="-228600">
              <a:spcBef>
                <a:spcPct val="0"/>
              </a:spcBef>
              <a:buFontTx/>
              <a:buAutoNum type="arabicPeriod"/>
            </a:pPr>
            <a:r>
              <a:rPr lang="en-US" smtClean="0"/>
              <a:t>Phrase  the Question to Allow for a Wide Range of Answers</a:t>
            </a:r>
          </a:p>
          <a:p>
            <a:pPr marL="228600" indent="-228600">
              <a:spcBef>
                <a:spcPct val="0"/>
              </a:spcBef>
              <a:buFontTx/>
              <a:buAutoNum type="arabicPeriod"/>
            </a:pPr>
            <a:r>
              <a:rPr lang="en-US" smtClean="0"/>
              <a:t>Avoid Biased or Slanted Questions</a:t>
            </a:r>
          </a:p>
          <a:p>
            <a:pPr marL="228600" indent="-228600">
              <a:spcBef>
                <a:spcPct val="0"/>
              </a:spcBef>
              <a:buFontTx/>
              <a:buAutoNum type="arabicPeriod"/>
            </a:pPr>
            <a:r>
              <a:rPr lang="en-US" smtClean="0"/>
              <a:t>Pose a Single Question</a:t>
            </a:r>
          </a:p>
          <a:p>
            <a:pPr marL="228600" indent="-228600">
              <a:spcBef>
                <a:spcPct val="0"/>
              </a:spcBef>
              <a:buFontTx/>
              <a:buAutoNum type="arabicPeriod"/>
            </a:pPr>
            <a:r>
              <a:rPr lang="en-US" smtClean="0"/>
              <a:t>Pose a Single Question</a:t>
            </a:r>
          </a:p>
          <a:p>
            <a:pPr marL="228600" indent="-228600">
              <a:spcBef>
                <a:spcPct val="0"/>
              </a:spcBef>
              <a:buFontTx/>
              <a:buAutoNum type="arabicPeriod"/>
            </a:pPr>
            <a:r>
              <a:rPr lang="en-US" smtClean="0"/>
              <a:t>Criteria</a:t>
            </a:r>
          </a:p>
          <a:p>
            <a:pPr marL="228600" indent="-228600">
              <a:spcBef>
                <a:spcPct val="0"/>
              </a:spcBef>
              <a:buFontTx/>
              <a:buAutoNum type="arabicPeriod"/>
            </a:pPr>
            <a:r>
              <a:rPr lang="en-US" smtClean="0"/>
              <a:t>Brainstorming</a:t>
            </a:r>
          </a:p>
          <a:p>
            <a:pPr marL="228600" indent="-228600">
              <a:spcBef>
                <a:spcPct val="0"/>
              </a:spcBef>
              <a:buFontTx/>
              <a:buAutoNum type="arabicPeriod"/>
            </a:pPr>
            <a:r>
              <a:rPr lang="en-US" smtClean="0"/>
              <a:t>Consensus</a:t>
            </a:r>
          </a:p>
          <a:p>
            <a:pPr marL="228600" indent="-228600">
              <a:spcBef>
                <a:spcPct val="0"/>
              </a:spcBef>
              <a:buFontTx/>
              <a:buAutoNum type="arabicPeriod"/>
            </a:pPr>
            <a:r>
              <a:rPr lang="en-US" smtClean="0"/>
              <a:t>Presenting Group Recommendations</a:t>
            </a:r>
          </a:p>
          <a:p>
            <a:pPr marL="228600" indent="-228600">
              <a:spcBef>
                <a:spcPct val="0"/>
              </a:spcBef>
              <a:buFontTx/>
              <a:buAutoNum type="arabicPeriod"/>
            </a:pPr>
            <a:r>
              <a:rPr lang="en-US" smtClean="0"/>
              <a:t>Oral Report</a:t>
            </a:r>
          </a:p>
          <a:p>
            <a:pPr marL="228600" indent="-228600">
              <a:spcBef>
                <a:spcPct val="0"/>
              </a:spcBef>
              <a:buFontTx/>
              <a:buAutoNum type="arabicPeriod"/>
            </a:pPr>
            <a:r>
              <a:rPr lang="en-US" smtClean="0"/>
              <a:t>Symposium</a:t>
            </a:r>
          </a:p>
          <a:p>
            <a:pPr marL="228600" indent="-228600">
              <a:spcBef>
                <a:spcPct val="0"/>
              </a:spcBef>
              <a:buFontTx/>
              <a:buAutoNum type="arabicPeriod"/>
            </a:pPr>
            <a:r>
              <a:rPr lang="en-US" smtClean="0"/>
              <a:t>Panel Discussion</a:t>
            </a:r>
          </a:p>
          <a:p>
            <a:pPr marL="228600" indent="-228600">
              <a:spcBef>
                <a:spcPct val="0"/>
              </a:spcBef>
              <a:buFontTx/>
              <a:buAutoNum type="arabicPeriod"/>
            </a:pPr>
            <a:r>
              <a:rPr lang="en-US" smtClean="0"/>
              <a:t>Blank</a:t>
            </a:r>
          </a:p>
          <a:p>
            <a:pPr marL="228600" indent="-228600">
              <a:spcBef>
                <a:spcPct val="0"/>
              </a:spcBef>
            </a:pPr>
            <a:endParaRPr lang="en-US" smtClean="0"/>
          </a:p>
          <a:p>
            <a:pPr marL="228600" indent="-228600">
              <a:spcBef>
                <a:spcPct val="0"/>
              </a:spcBef>
            </a:pPr>
            <a:endParaRPr lang="en-US" smtClean="0"/>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43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C99F81-EBC9-4BD8-BE98-145ED69E30FC}" type="slidenum">
              <a:rPr lang="en-US"/>
              <a:pPr fontAlgn="base">
                <a:spcBef>
                  <a:spcPct val="0"/>
                </a:spcBef>
                <a:spcAft>
                  <a:spcPct val="0"/>
                </a:spcAft>
              </a:pPr>
              <a:t>249</a:t>
            </a:fld>
            <a:endParaRPr lang="en-US"/>
          </a:p>
        </p:txBody>
      </p:sp>
      <p:sp>
        <p:nvSpPr>
          <p:cNvPr id="6543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43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63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DD6B62-B2CF-49E3-964D-33A82E427908}" type="slidenum">
              <a:rPr lang="en-US"/>
              <a:pPr fontAlgn="base">
                <a:spcBef>
                  <a:spcPct val="0"/>
                </a:spcBef>
                <a:spcAft>
                  <a:spcPct val="0"/>
                </a:spcAft>
              </a:pPr>
              <a:t>250</a:t>
            </a:fld>
            <a:endParaRPr lang="en-US"/>
          </a:p>
        </p:txBody>
      </p:sp>
      <p:sp>
        <p:nvSpPr>
          <p:cNvPr id="6563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63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74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CB0918-3348-4F95-9960-FB829A1C1A07}" type="slidenum">
              <a:rPr lang="en-US"/>
              <a:pPr fontAlgn="base">
                <a:spcBef>
                  <a:spcPct val="0"/>
                </a:spcBef>
                <a:spcAft>
                  <a:spcPct val="0"/>
                </a:spcAft>
              </a:pPr>
              <a:t>251</a:t>
            </a:fld>
            <a:endParaRPr lang="en-US"/>
          </a:p>
        </p:txBody>
      </p:sp>
      <p:sp>
        <p:nvSpPr>
          <p:cNvPr id="657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7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84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FA6C09-395B-423B-9839-DDCA38D4D1C4}" type="slidenum">
              <a:rPr lang="en-US"/>
              <a:pPr fontAlgn="base">
                <a:spcBef>
                  <a:spcPct val="0"/>
                </a:spcBef>
                <a:spcAft>
                  <a:spcPct val="0"/>
                </a:spcAft>
              </a:pPr>
              <a:t>252</a:t>
            </a:fld>
            <a:endParaRPr lang="en-US"/>
          </a:p>
        </p:txBody>
      </p:sp>
      <p:sp>
        <p:nvSpPr>
          <p:cNvPr id="658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84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94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FEB201-CC51-416E-8DAB-83F46C9AB9B6}" type="slidenum">
              <a:rPr lang="en-US"/>
              <a:pPr fontAlgn="base">
                <a:spcBef>
                  <a:spcPct val="0"/>
                </a:spcBef>
                <a:spcAft>
                  <a:spcPct val="0"/>
                </a:spcAft>
              </a:pPr>
              <a:t>253</a:t>
            </a:fld>
            <a:endParaRPr lang="en-US"/>
          </a:p>
        </p:txBody>
      </p:sp>
      <p:sp>
        <p:nvSpPr>
          <p:cNvPr id="659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94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88237B-46C7-4E34-9389-205C12850AAD}" type="slidenum">
              <a:rPr lang="en-US"/>
              <a:pPr fontAlgn="base">
                <a:spcBef>
                  <a:spcPct val="0"/>
                </a:spcBef>
                <a:spcAft>
                  <a:spcPct val="0"/>
                </a:spcAft>
              </a:pPr>
              <a:t>55</a:t>
            </a:fld>
            <a:endParaRPr lang="en-US"/>
          </a:p>
        </p:txBody>
      </p:sp>
      <p:sp>
        <p:nvSpPr>
          <p:cNvPr id="413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37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04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27E2C87-448F-481A-B4BE-D760CB7549BB}" type="slidenum">
              <a:rPr lang="en-US"/>
              <a:pPr fontAlgn="base">
                <a:spcBef>
                  <a:spcPct val="0"/>
                </a:spcBef>
                <a:spcAft>
                  <a:spcPct val="0"/>
                </a:spcAft>
              </a:pPr>
              <a:t>254</a:t>
            </a:fld>
            <a:endParaRPr lang="en-US"/>
          </a:p>
        </p:txBody>
      </p:sp>
      <p:sp>
        <p:nvSpPr>
          <p:cNvPr id="6604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04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15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C13AB0-67DD-4AB2-A00B-F0C31F5052AB}" type="slidenum">
              <a:rPr lang="en-US"/>
              <a:pPr fontAlgn="base">
                <a:spcBef>
                  <a:spcPct val="0"/>
                </a:spcBef>
                <a:spcAft>
                  <a:spcPct val="0"/>
                </a:spcAft>
              </a:pPr>
              <a:t>255</a:t>
            </a:fld>
            <a:endParaRPr lang="en-US"/>
          </a:p>
        </p:txBody>
      </p:sp>
      <p:sp>
        <p:nvSpPr>
          <p:cNvPr id="661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15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02FA2D1-BF3E-42CE-952F-C9F44F12E85E}" type="slidenum">
              <a:rPr lang="en-US"/>
              <a:pPr fontAlgn="base">
                <a:spcBef>
                  <a:spcPct val="0"/>
                </a:spcBef>
                <a:spcAft>
                  <a:spcPct val="0"/>
                </a:spcAft>
              </a:pPr>
              <a:t>256</a:t>
            </a:fld>
            <a:endParaRPr lang="en-US"/>
          </a:p>
        </p:txBody>
      </p:sp>
      <p:sp>
        <p:nvSpPr>
          <p:cNvPr id="66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35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24772E1-06C1-4353-8EB9-31BC115D4A24}" type="slidenum">
              <a:rPr lang="en-US"/>
              <a:pPr fontAlgn="base">
                <a:spcBef>
                  <a:spcPct val="0"/>
                </a:spcBef>
                <a:spcAft>
                  <a:spcPct val="0"/>
                </a:spcAft>
              </a:pPr>
              <a:t>257</a:t>
            </a:fld>
            <a:endParaRPr lang="en-US"/>
          </a:p>
        </p:txBody>
      </p:sp>
      <p:sp>
        <p:nvSpPr>
          <p:cNvPr id="663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35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45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106D6E1-037E-4EA6-933C-2F905A54FEC7}" type="slidenum">
              <a:rPr lang="en-US"/>
              <a:pPr fontAlgn="base">
                <a:spcBef>
                  <a:spcPct val="0"/>
                </a:spcBef>
                <a:spcAft>
                  <a:spcPct val="0"/>
                </a:spcAft>
              </a:pPr>
              <a:t>258</a:t>
            </a:fld>
            <a:endParaRPr lang="en-US"/>
          </a:p>
        </p:txBody>
      </p:sp>
      <p:sp>
        <p:nvSpPr>
          <p:cNvPr id="6645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4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7A92D22-6668-4343-BFE1-32EA99A7D301}" type="slidenum">
              <a:rPr lang="en-US"/>
              <a:pPr fontAlgn="base">
                <a:spcBef>
                  <a:spcPct val="0"/>
                </a:spcBef>
                <a:spcAft>
                  <a:spcPct val="0"/>
                </a:spcAft>
              </a:pPr>
              <a:t>259</a:t>
            </a:fld>
            <a:endParaRPr lang="en-US"/>
          </a:p>
        </p:txBody>
      </p:sp>
      <p:sp>
        <p:nvSpPr>
          <p:cNvPr id="6656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66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2C2B45-A57C-4050-8F4D-2AC83BB66B13}" type="slidenum">
              <a:rPr lang="en-US"/>
              <a:pPr fontAlgn="base">
                <a:spcBef>
                  <a:spcPct val="0"/>
                </a:spcBef>
                <a:spcAft>
                  <a:spcPct val="0"/>
                </a:spcAft>
              </a:pPr>
              <a:t>260</a:t>
            </a:fld>
            <a:endParaRPr lang="en-US"/>
          </a:p>
        </p:txBody>
      </p:sp>
      <p:sp>
        <p:nvSpPr>
          <p:cNvPr id="6666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66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76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C517E14-B85A-48EE-9E3F-E24B6D902AFB}" type="slidenum">
              <a:rPr lang="en-US"/>
              <a:pPr fontAlgn="base">
                <a:spcBef>
                  <a:spcPct val="0"/>
                </a:spcBef>
                <a:spcAft>
                  <a:spcPct val="0"/>
                </a:spcAft>
              </a:pPr>
              <a:t>261</a:t>
            </a:fld>
            <a:endParaRPr lang="en-US"/>
          </a:p>
        </p:txBody>
      </p:sp>
      <p:sp>
        <p:nvSpPr>
          <p:cNvPr id="667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76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86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17D9AB-D8F0-4F44-9CB3-322F9C247810}" type="slidenum">
              <a:rPr lang="en-US"/>
              <a:pPr fontAlgn="base">
                <a:spcBef>
                  <a:spcPct val="0"/>
                </a:spcBef>
                <a:spcAft>
                  <a:spcPct val="0"/>
                </a:spcAft>
              </a:pPr>
              <a:t>262</a:t>
            </a:fld>
            <a:endParaRPr lang="en-US"/>
          </a:p>
        </p:txBody>
      </p:sp>
      <p:sp>
        <p:nvSpPr>
          <p:cNvPr id="668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86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07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09292DC-D570-4B04-9E62-FA2092475497}" type="slidenum">
              <a:rPr lang="en-US"/>
              <a:pPr fontAlgn="base">
                <a:spcBef>
                  <a:spcPct val="0"/>
                </a:spcBef>
                <a:spcAft>
                  <a:spcPct val="0"/>
                </a:spcAft>
              </a:pPr>
              <a:t>263</a:t>
            </a:fld>
            <a:endParaRPr lang="en-US"/>
          </a:p>
        </p:txBody>
      </p:sp>
      <p:sp>
        <p:nvSpPr>
          <p:cNvPr id="6707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07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4B6785-A719-48A1-8AFF-0B1B43E5CD88}" type="slidenum">
              <a:rPr lang="en-US"/>
              <a:pPr fontAlgn="base">
                <a:spcBef>
                  <a:spcPct val="0"/>
                </a:spcBef>
                <a:spcAft>
                  <a:spcPct val="0"/>
                </a:spcAft>
              </a:pPr>
              <a:t>56</a:t>
            </a:fld>
            <a:endParaRPr lang="en-US"/>
          </a:p>
        </p:txBody>
      </p:sp>
      <p:sp>
        <p:nvSpPr>
          <p:cNvPr id="415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57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17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E1F7B8-BDB9-4D71-83F7-E1A2DF22FBF9}" type="slidenum">
              <a:rPr lang="en-US"/>
              <a:pPr fontAlgn="base">
                <a:spcBef>
                  <a:spcPct val="0"/>
                </a:spcBef>
                <a:spcAft>
                  <a:spcPct val="0"/>
                </a:spcAft>
              </a:pPr>
              <a:t>264</a:t>
            </a:fld>
            <a:endParaRPr lang="en-US"/>
          </a:p>
        </p:txBody>
      </p:sp>
      <p:sp>
        <p:nvSpPr>
          <p:cNvPr id="671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17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27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B9C733E-4CA1-4193-8129-EA2A0F23CD38}" type="slidenum">
              <a:rPr lang="en-US"/>
              <a:pPr fontAlgn="base">
                <a:spcBef>
                  <a:spcPct val="0"/>
                </a:spcBef>
                <a:spcAft>
                  <a:spcPct val="0"/>
                </a:spcAft>
              </a:pPr>
              <a:t>265</a:t>
            </a:fld>
            <a:endParaRPr lang="en-US"/>
          </a:p>
        </p:txBody>
      </p:sp>
      <p:sp>
        <p:nvSpPr>
          <p:cNvPr id="672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27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37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73261BF-A8BC-4691-8F6A-61990CF80BFB}" type="slidenum">
              <a:rPr lang="en-US"/>
              <a:pPr fontAlgn="base">
                <a:spcBef>
                  <a:spcPct val="0"/>
                </a:spcBef>
                <a:spcAft>
                  <a:spcPct val="0"/>
                </a:spcAft>
              </a:pPr>
              <a:t>266</a:t>
            </a:fld>
            <a:endParaRPr lang="en-US"/>
          </a:p>
        </p:txBody>
      </p:sp>
      <p:sp>
        <p:nvSpPr>
          <p:cNvPr id="673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3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7B9338D-39E7-41E5-86E4-B1762481C4D2}" type="slidenum">
              <a:rPr lang="en-US"/>
              <a:pPr fontAlgn="base">
                <a:spcBef>
                  <a:spcPct val="0"/>
                </a:spcBef>
                <a:spcAft>
                  <a:spcPct val="0"/>
                </a:spcAft>
              </a:pPr>
              <a:t>267</a:t>
            </a:fld>
            <a:endParaRPr lang="en-US"/>
          </a:p>
        </p:txBody>
      </p:sp>
      <p:sp>
        <p:nvSpPr>
          <p:cNvPr id="67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CAFDD3-180D-402A-8E25-F46CA14C40F2}" type="slidenum">
              <a:rPr lang="en-US"/>
              <a:pPr fontAlgn="base">
                <a:spcBef>
                  <a:spcPct val="0"/>
                </a:spcBef>
                <a:spcAft>
                  <a:spcPct val="0"/>
                </a:spcAft>
              </a:pPr>
              <a:t>268</a:t>
            </a:fld>
            <a:endParaRPr lang="en-US"/>
          </a:p>
        </p:txBody>
      </p:sp>
      <p:sp>
        <p:nvSpPr>
          <p:cNvPr id="67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68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C35988-64CF-42B8-BA40-A7DC6EE83E0B}" type="slidenum">
              <a:rPr lang="en-US"/>
              <a:pPr fontAlgn="base">
                <a:spcBef>
                  <a:spcPct val="0"/>
                </a:spcBef>
                <a:spcAft>
                  <a:spcPct val="0"/>
                </a:spcAft>
              </a:pPr>
              <a:t>269</a:t>
            </a:fld>
            <a:endParaRPr lang="en-US"/>
          </a:p>
        </p:txBody>
      </p:sp>
      <p:sp>
        <p:nvSpPr>
          <p:cNvPr id="67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78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2A9EED-FDFD-48FE-8F67-A0F7241FE320}" type="slidenum">
              <a:rPr lang="en-US"/>
              <a:pPr fontAlgn="base">
                <a:spcBef>
                  <a:spcPct val="0"/>
                </a:spcBef>
                <a:spcAft>
                  <a:spcPct val="0"/>
                </a:spcAft>
              </a:pPr>
              <a:t>270</a:t>
            </a:fld>
            <a:endParaRPr lang="en-US"/>
          </a:p>
        </p:txBody>
      </p:sp>
      <p:sp>
        <p:nvSpPr>
          <p:cNvPr id="67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7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89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167B2E-96A8-4306-A687-E67F19B09858}" type="slidenum">
              <a:rPr lang="en-US"/>
              <a:pPr fontAlgn="base">
                <a:spcBef>
                  <a:spcPct val="0"/>
                </a:spcBef>
                <a:spcAft>
                  <a:spcPct val="0"/>
                </a:spcAft>
              </a:pPr>
              <a:t>271</a:t>
            </a:fld>
            <a:endParaRPr lang="en-US"/>
          </a:p>
        </p:txBody>
      </p:sp>
      <p:sp>
        <p:nvSpPr>
          <p:cNvPr id="67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99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3443B2-B4D7-4572-9E89-62D07E4364D5}" type="slidenum">
              <a:rPr lang="en-US"/>
              <a:pPr fontAlgn="base">
                <a:spcBef>
                  <a:spcPct val="0"/>
                </a:spcBef>
                <a:spcAft>
                  <a:spcPct val="0"/>
                </a:spcAft>
              </a:pPr>
              <a:t>272</a:t>
            </a:fld>
            <a:endParaRPr lang="en-US"/>
          </a:p>
        </p:txBody>
      </p:sp>
      <p:sp>
        <p:nvSpPr>
          <p:cNvPr id="67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09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242D42-4A3E-47CB-A25F-82B79CC05028}" type="slidenum">
              <a:rPr lang="en-US"/>
              <a:pPr fontAlgn="base">
                <a:spcBef>
                  <a:spcPct val="0"/>
                </a:spcBef>
                <a:spcAft>
                  <a:spcPct val="0"/>
                </a:spcAft>
              </a:pPr>
              <a:t>273</a:t>
            </a:fld>
            <a:endParaRPr lang="en-US"/>
          </a:p>
        </p:txBody>
      </p:sp>
      <p:sp>
        <p:nvSpPr>
          <p:cNvPr id="68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0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5AFCED-1F1C-4284-AA6F-2F431EBC0D2B}" type="slidenum">
              <a:rPr lang="en-US"/>
              <a:pPr fontAlgn="base">
                <a:spcBef>
                  <a:spcPct val="0"/>
                </a:spcBef>
                <a:spcAft>
                  <a:spcPct val="0"/>
                </a:spcAft>
              </a:pPr>
              <a:t>57</a:t>
            </a:fld>
            <a:endParaRPr lang="en-US"/>
          </a:p>
        </p:txBody>
      </p:sp>
      <p:sp>
        <p:nvSpPr>
          <p:cNvPr id="416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67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D498B02-9AA5-4571-825A-9D9DF5C4C7B1}" type="slidenum">
              <a:rPr lang="en-US"/>
              <a:pPr fontAlgn="base">
                <a:spcBef>
                  <a:spcPct val="0"/>
                </a:spcBef>
                <a:spcAft>
                  <a:spcPct val="0"/>
                </a:spcAft>
              </a:pPr>
              <a:t>58</a:t>
            </a:fld>
            <a:endParaRPr lang="en-US"/>
          </a:p>
        </p:txBody>
      </p:sp>
      <p:sp>
        <p:nvSpPr>
          <p:cNvPr id="417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7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1DA96D-9089-4499-B0BF-5205484C49CC}" type="slidenum">
              <a:rPr lang="en-US"/>
              <a:pPr fontAlgn="base">
                <a:spcBef>
                  <a:spcPct val="0"/>
                </a:spcBef>
                <a:spcAft>
                  <a:spcPct val="0"/>
                </a:spcAft>
              </a:pPr>
              <a:t>59</a:t>
            </a:fld>
            <a:endParaRPr lang="en-US"/>
          </a:p>
        </p:txBody>
      </p:sp>
      <p:sp>
        <p:nvSpPr>
          <p:cNvPr id="418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8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7342CE2-6772-4B4A-A860-627CDFF42DA8}" type="slidenum">
              <a:rPr lang="en-US"/>
              <a:pPr fontAlgn="base">
                <a:spcBef>
                  <a:spcPct val="0"/>
                </a:spcBef>
                <a:spcAft>
                  <a:spcPct val="0"/>
                </a:spcAft>
              </a:pPr>
              <a:t>60</a:t>
            </a:fld>
            <a:endParaRPr lang="en-US"/>
          </a:p>
        </p:txBody>
      </p:sp>
      <p:sp>
        <p:nvSpPr>
          <p:cNvPr id="419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BE5CDA-4C6B-4DC4-A26F-6CBA6825D6D5}" type="slidenum">
              <a:rPr lang="en-US"/>
              <a:pPr fontAlgn="base">
                <a:spcBef>
                  <a:spcPct val="0"/>
                </a:spcBef>
                <a:spcAft>
                  <a:spcPct val="0"/>
                </a:spcAft>
              </a:pPr>
              <a:t>61</a:t>
            </a:fld>
            <a:endParaRPr lang="en-US"/>
          </a:p>
        </p:txBody>
      </p:sp>
      <p:sp>
        <p:nvSpPr>
          <p:cNvPr id="420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20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9665A8-B02E-4DC0-83A6-00CB153A40A2}" type="slidenum">
              <a:rPr lang="en-US"/>
              <a:pPr fontAlgn="base">
                <a:spcBef>
                  <a:spcPct val="0"/>
                </a:spcBef>
                <a:spcAft>
                  <a:spcPct val="0"/>
                </a:spcAft>
              </a:pPr>
              <a:t>62</a:t>
            </a:fld>
            <a:endParaRPr lang="en-US"/>
          </a:p>
        </p:txBody>
      </p:sp>
      <p:sp>
        <p:nvSpPr>
          <p:cNvPr id="421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21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01234-CB43-4478-9886-AA929FCBCC12}" type="slidenum">
              <a:rPr lang="en-US"/>
              <a:pPr fontAlgn="base">
                <a:spcBef>
                  <a:spcPct val="0"/>
                </a:spcBef>
                <a:spcAft>
                  <a:spcPct val="0"/>
                </a:spcAft>
              </a:pPr>
              <a:t>63</a:t>
            </a:fld>
            <a:endParaRPr lang="en-US"/>
          </a:p>
        </p:txBody>
      </p:sp>
      <p:sp>
        <p:nvSpPr>
          <p:cNvPr id="422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22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E0B30E6-CAE3-4AE0-B64D-B10A5F3BB05D}" type="slidenum">
              <a:rPr lang="en-US"/>
              <a:pPr fontAlgn="base">
                <a:spcBef>
                  <a:spcPct val="0"/>
                </a:spcBef>
                <a:spcAft>
                  <a:spcPct val="0"/>
                </a:spcAft>
              </a:pPr>
              <a:t>33</a:t>
            </a:fld>
            <a:endParaRPr lang="en-US"/>
          </a:p>
        </p:txBody>
      </p:sp>
      <p:sp>
        <p:nvSpPr>
          <p:cNvPr id="3952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52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BA37A2-0236-43B6-80D1-C962F188BBA1}" type="slidenum">
              <a:rPr lang="en-US"/>
              <a:pPr fontAlgn="base">
                <a:spcBef>
                  <a:spcPct val="0"/>
                </a:spcBef>
                <a:spcAft>
                  <a:spcPct val="0"/>
                </a:spcAft>
              </a:pPr>
              <a:t>64</a:t>
            </a:fld>
            <a:endParaRPr lang="en-US"/>
          </a:p>
        </p:txBody>
      </p:sp>
      <p:sp>
        <p:nvSpPr>
          <p:cNvPr id="423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23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207661-1077-4416-91DE-9F930F05C325}" type="slidenum">
              <a:rPr lang="en-US"/>
              <a:pPr fontAlgn="base">
                <a:spcBef>
                  <a:spcPct val="0"/>
                </a:spcBef>
                <a:spcAft>
                  <a:spcPct val="0"/>
                </a:spcAft>
              </a:pPr>
              <a:t>65</a:t>
            </a:fld>
            <a:endParaRPr lang="en-US"/>
          </a:p>
        </p:txBody>
      </p:sp>
      <p:sp>
        <p:nvSpPr>
          <p:cNvPr id="424963" name="Rectangle 2"/>
          <p:cNvSpPr>
            <a:spLocks noGrp="1" noChangeArrowheads="1"/>
          </p:cNvSpPr>
          <p:nvPr>
            <p:ph type="body" idx="1"/>
          </p:nvPr>
        </p:nvSpPr>
        <p:spPr bwMode="auto">
          <a:xfrm>
            <a:off x="912813" y="498475"/>
            <a:ext cx="5032375" cy="8251825"/>
          </a:xfrm>
          <a:noFill/>
        </p:spPr>
        <p:txBody>
          <a:bodyPr wrap="square" numCol="1" anchor="t" anchorCtr="0" compatLnSpc="1">
            <a:prstTxWarp prst="textNoShape">
              <a:avLst/>
            </a:prstTxWarp>
          </a:bodyPr>
          <a:lstStyle/>
          <a:p>
            <a:pPr marL="228600" indent="-228600">
              <a:spcBef>
                <a:spcPct val="0"/>
              </a:spcBef>
            </a:pPr>
            <a:r>
              <a:rPr lang="en-US" smtClean="0"/>
              <a:t>Chapter 14</a:t>
            </a:r>
          </a:p>
          <a:p>
            <a:pPr marL="228600" indent="-228600">
              <a:spcBef>
                <a:spcPct val="0"/>
              </a:spcBef>
            </a:pPr>
            <a:endParaRPr lang="en-US" smtClean="0"/>
          </a:p>
          <a:p>
            <a:pPr marL="228600" indent="-228600">
              <a:spcBef>
                <a:spcPct val="0"/>
              </a:spcBef>
            </a:pPr>
            <a:r>
              <a:rPr lang="en-US" smtClean="0"/>
              <a:t>Slide No.	Title</a:t>
            </a:r>
          </a:p>
          <a:p>
            <a:pPr marL="228600" indent="-228600">
              <a:spcBef>
                <a:spcPct val="0"/>
              </a:spcBef>
            </a:pPr>
            <a:r>
              <a:rPr lang="en-US" smtClean="0"/>
              <a:t>1		Title Slide</a:t>
            </a:r>
          </a:p>
          <a:p>
            <a:pPr marL="228600" indent="-228600">
              <a:spcBef>
                <a:spcPct val="0"/>
              </a:spcBef>
            </a:pPr>
            <a:r>
              <a:rPr lang="en-US" smtClean="0"/>
              <a:t>2		Speaking to Inform</a:t>
            </a:r>
          </a:p>
          <a:p>
            <a:pPr marL="228600" indent="-228600">
              <a:spcBef>
                <a:spcPct val="0"/>
              </a:spcBef>
            </a:pPr>
            <a:r>
              <a:rPr lang="en-US" smtClean="0"/>
              <a:t>3		Informative Speech</a:t>
            </a:r>
          </a:p>
          <a:p>
            <a:pPr marL="228600" indent="-228600">
              <a:spcBef>
                <a:spcPct val="0"/>
              </a:spcBef>
            </a:pPr>
            <a:r>
              <a:rPr lang="en-US" smtClean="0"/>
              <a:t>4		Types of Informative Speeches</a:t>
            </a:r>
          </a:p>
          <a:p>
            <a:pPr marL="228600" indent="-228600">
              <a:spcBef>
                <a:spcPct val="0"/>
              </a:spcBef>
            </a:pPr>
            <a:r>
              <a:rPr lang="en-US" smtClean="0"/>
              <a:t>5		Informative Speech about an Object</a:t>
            </a:r>
          </a:p>
          <a:p>
            <a:pPr marL="228600" indent="-228600">
              <a:spcBef>
                <a:spcPct val="0"/>
              </a:spcBef>
            </a:pPr>
            <a:r>
              <a:rPr lang="en-US" smtClean="0"/>
              <a:t>6		Informative Speech about a Process</a:t>
            </a:r>
          </a:p>
          <a:p>
            <a:pPr marL="228600" indent="-228600">
              <a:spcBef>
                <a:spcPct val="0"/>
              </a:spcBef>
            </a:pPr>
            <a:r>
              <a:rPr lang="en-US" smtClean="0"/>
              <a:t>7		Informative Speech about an Event</a:t>
            </a:r>
          </a:p>
          <a:p>
            <a:pPr marL="228600" indent="-228600">
              <a:spcBef>
                <a:spcPct val="0"/>
              </a:spcBef>
            </a:pPr>
            <a:r>
              <a:rPr lang="en-US" smtClean="0"/>
              <a:t>8		Informative Speech about a Concept</a:t>
            </a:r>
          </a:p>
          <a:p>
            <a:pPr marL="228600" indent="-228600">
              <a:spcBef>
                <a:spcPct val="0"/>
              </a:spcBef>
            </a:pPr>
            <a:r>
              <a:rPr lang="en-US" smtClean="0"/>
              <a:t>9		Guidelines for Informative Speaking</a:t>
            </a:r>
          </a:p>
          <a:p>
            <a:pPr marL="228600" indent="-228600">
              <a:spcBef>
                <a:spcPct val="0"/>
              </a:spcBef>
            </a:pPr>
            <a:r>
              <a:rPr lang="en-US" smtClean="0"/>
              <a:t>10		Jargon</a:t>
            </a:r>
          </a:p>
          <a:p>
            <a:pPr marL="228600" indent="-228600">
              <a:spcBef>
                <a:spcPct val="0"/>
              </a:spcBef>
            </a:pPr>
            <a:r>
              <a:rPr lang="en-US" smtClean="0"/>
              <a:t>11		Description</a:t>
            </a:r>
          </a:p>
          <a:p>
            <a:pPr marL="228600" indent="-228600">
              <a:spcBef>
                <a:spcPct val="0"/>
              </a:spcBef>
            </a:pPr>
            <a:r>
              <a:rPr lang="en-US" smtClean="0"/>
              <a:t>12		Comparison</a:t>
            </a:r>
          </a:p>
          <a:p>
            <a:pPr marL="228600" indent="-228600">
              <a:spcBef>
                <a:spcPct val="0"/>
              </a:spcBef>
            </a:pPr>
            <a:r>
              <a:rPr lang="en-US" smtClean="0"/>
              <a:t>13		Contrast</a:t>
            </a:r>
          </a:p>
          <a:p>
            <a:pPr marL="228600" indent="-228600">
              <a:spcBef>
                <a:spcPct val="0"/>
              </a:spcBef>
            </a:pPr>
            <a:r>
              <a:rPr lang="en-US" smtClean="0"/>
              <a:t>14		Explaining a Concept</a:t>
            </a:r>
          </a:p>
          <a:p>
            <a:pPr marL="228600" indent="-228600">
              <a:spcBef>
                <a:spcPct val="0"/>
              </a:spcBef>
            </a:pPr>
            <a:r>
              <a:rPr lang="en-US" smtClean="0"/>
              <a:t>15		Explaining a Procedure</a:t>
            </a:r>
          </a:p>
          <a:p>
            <a:pPr marL="228600" indent="-228600">
              <a:spcBef>
                <a:spcPct val="0"/>
              </a:spcBef>
            </a:pPr>
            <a:r>
              <a:rPr lang="en-US" smtClean="0"/>
              <a:t>16		Personalizing Ideas</a:t>
            </a:r>
          </a:p>
          <a:p>
            <a:pPr marL="228600" indent="-228600">
              <a:spcBef>
                <a:spcPct val="0"/>
              </a:spcBef>
            </a:pPr>
            <a:r>
              <a:rPr lang="en-US" smtClean="0"/>
              <a:t>17		Blank</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77059F-D24B-4A72-BCDA-9F33273E2CA9}" type="slidenum">
              <a:rPr lang="en-US"/>
              <a:pPr fontAlgn="base">
                <a:spcBef>
                  <a:spcPct val="0"/>
                </a:spcBef>
                <a:spcAft>
                  <a:spcPct val="0"/>
                </a:spcAft>
              </a:pPr>
              <a:t>66</a:t>
            </a:fld>
            <a:endParaRPr lang="en-US"/>
          </a:p>
        </p:txBody>
      </p:sp>
      <p:sp>
        <p:nvSpPr>
          <p:cNvPr id="425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259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501EE3-6AC2-4A19-8108-8EBB9F66CE3D}" type="slidenum">
              <a:rPr lang="en-US"/>
              <a:pPr fontAlgn="base">
                <a:spcBef>
                  <a:spcPct val="0"/>
                </a:spcBef>
                <a:spcAft>
                  <a:spcPct val="0"/>
                </a:spcAft>
              </a:pPr>
              <a:t>67</a:t>
            </a:fld>
            <a:endParaRPr lang="en-US"/>
          </a:p>
        </p:txBody>
      </p:sp>
      <p:sp>
        <p:nvSpPr>
          <p:cNvPr id="427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270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8C6B98-E160-429A-A2EB-4D5DD5776113}" type="slidenum">
              <a:rPr lang="en-US"/>
              <a:pPr fontAlgn="base">
                <a:spcBef>
                  <a:spcPct val="0"/>
                </a:spcBef>
                <a:spcAft>
                  <a:spcPct val="0"/>
                </a:spcAft>
              </a:pPr>
              <a:t>68</a:t>
            </a:fld>
            <a:endParaRPr lang="en-US"/>
          </a:p>
        </p:txBody>
      </p:sp>
      <p:sp>
        <p:nvSpPr>
          <p:cNvPr id="428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28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F6A962-DFE5-4174-A873-5BAFB6BA045C}" type="slidenum">
              <a:rPr lang="en-US"/>
              <a:pPr fontAlgn="base">
                <a:spcBef>
                  <a:spcPct val="0"/>
                </a:spcBef>
                <a:spcAft>
                  <a:spcPct val="0"/>
                </a:spcAft>
              </a:pPr>
              <a:t>69</a:t>
            </a:fld>
            <a:endParaRPr lang="en-US"/>
          </a:p>
        </p:txBody>
      </p:sp>
      <p:sp>
        <p:nvSpPr>
          <p:cNvPr id="429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290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4A8B6E-1D68-4454-881E-E643166D9550}" type="slidenum">
              <a:rPr lang="en-US"/>
              <a:pPr fontAlgn="base">
                <a:spcBef>
                  <a:spcPct val="0"/>
                </a:spcBef>
                <a:spcAft>
                  <a:spcPct val="0"/>
                </a:spcAft>
              </a:pPr>
              <a:t>70</a:t>
            </a:fld>
            <a:endParaRPr lang="en-US"/>
          </a:p>
        </p:txBody>
      </p:sp>
      <p:sp>
        <p:nvSpPr>
          <p:cNvPr id="430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7F9223-03CC-4EA8-99D0-AF5EFB66EAC4}" type="slidenum">
              <a:rPr lang="en-US"/>
              <a:pPr fontAlgn="base">
                <a:spcBef>
                  <a:spcPct val="0"/>
                </a:spcBef>
                <a:spcAft>
                  <a:spcPct val="0"/>
                </a:spcAft>
              </a:pPr>
              <a:t>71</a:t>
            </a:fld>
            <a:endParaRPr lang="en-US"/>
          </a:p>
        </p:txBody>
      </p:sp>
      <p:sp>
        <p:nvSpPr>
          <p:cNvPr id="431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11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AF55E4-5D89-4115-BBA9-C62556FA3ACF}" type="slidenum">
              <a:rPr lang="en-US"/>
              <a:pPr fontAlgn="base">
                <a:spcBef>
                  <a:spcPct val="0"/>
                </a:spcBef>
                <a:spcAft>
                  <a:spcPct val="0"/>
                </a:spcAft>
              </a:pPr>
              <a:t>72</a:t>
            </a:fld>
            <a:endParaRPr lang="en-US"/>
          </a:p>
        </p:txBody>
      </p:sp>
      <p:sp>
        <p:nvSpPr>
          <p:cNvPr id="432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2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A6DEC5-A0A1-4B55-AA9D-FA3434A10416}" type="slidenum">
              <a:rPr lang="en-US"/>
              <a:pPr fontAlgn="base">
                <a:spcBef>
                  <a:spcPct val="0"/>
                </a:spcBef>
                <a:spcAft>
                  <a:spcPct val="0"/>
                </a:spcAft>
              </a:pPr>
              <a:t>73</a:t>
            </a:fld>
            <a:endParaRPr lang="en-US"/>
          </a:p>
        </p:txBody>
      </p:sp>
      <p:sp>
        <p:nvSpPr>
          <p:cNvPr id="439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93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73C375-0BC1-45AA-BC5C-0E4471CEF16E}" type="slidenum">
              <a:rPr lang="en-US"/>
              <a:pPr fontAlgn="base">
                <a:spcBef>
                  <a:spcPct val="0"/>
                </a:spcBef>
                <a:spcAft>
                  <a:spcPct val="0"/>
                </a:spcAft>
              </a:pPr>
              <a:t>37</a:t>
            </a:fld>
            <a:endParaRPr lang="en-US"/>
          </a:p>
        </p:txBody>
      </p:sp>
      <p:sp>
        <p:nvSpPr>
          <p:cNvPr id="3962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62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57AA81-6A3A-4793-96A4-464B86CD6EC9}" type="slidenum">
              <a:rPr lang="en-US"/>
              <a:pPr fontAlgn="base">
                <a:spcBef>
                  <a:spcPct val="0"/>
                </a:spcBef>
                <a:spcAft>
                  <a:spcPct val="0"/>
                </a:spcAft>
              </a:pPr>
              <a:t>74</a:t>
            </a:fld>
            <a:endParaRPr lang="en-US"/>
          </a:p>
        </p:txBody>
      </p:sp>
      <p:sp>
        <p:nvSpPr>
          <p:cNvPr id="440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C53C6C-CA8D-4A4F-8E01-7E599CB8D751}" type="slidenum">
              <a:rPr lang="en-US"/>
              <a:pPr fontAlgn="base">
                <a:spcBef>
                  <a:spcPct val="0"/>
                </a:spcBef>
                <a:spcAft>
                  <a:spcPct val="0"/>
                </a:spcAft>
              </a:pPr>
              <a:t>75</a:t>
            </a:fld>
            <a:endParaRPr lang="en-US"/>
          </a:p>
        </p:txBody>
      </p:sp>
      <p:sp>
        <p:nvSpPr>
          <p:cNvPr id="441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13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5E9F3E-85D8-4FD4-9269-1F8595AD7D4E}" type="slidenum">
              <a:rPr lang="en-US"/>
              <a:pPr fontAlgn="base">
                <a:spcBef>
                  <a:spcPct val="0"/>
                </a:spcBef>
                <a:spcAft>
                  <a:spcPct val="0"/>
                </a:spcAft>
              </a:pPr>
              <a:t>76</a:t>
            </a:fld>
            <a:endParaRPr lang="en-US"/>
          </a:p>
        </p:txBody>
      </p:sp>
      <p:sp>
        <p:nvSpPr>
          <p:cNvPr id="445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54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E39DE7-4410-4ED2-A230-08E7389C7B54}" type="slidenum">
              <a:rPr lang="en-US"/>
              <a:pPr fontAlgn="base">
                <a:spcBef>
                  <a:spcPct val="0"/>
                </a:spcBef>
                <a:spcAft>
                  <a:spcPct val="0"/>
                </a:spcAft>
              </a:pPr>
              <a:t>77</a:t>
            </a:fld>
            <a:endParaRPr lang="en-US"/>
          </a:p>
        </p:txBody>
      </p:sp>
      <p:sp>
        <p:nvSpPr>
          <p:cNvPr id="447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7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672B7B-ECCF-48AE-9AF2-4CB94282DFA4}" type="slidenum">
              <a:rPr lang="en-US"/>
              <a:pPr fontAlgn="base">
                <a:spcBef>
                  <a:spcPct val="0"/>
                </a:spcBef>
                <a:spcAft>
                  <a:spcPct val="0"/>
                </a:spcAft>
              </a:pPr>
              <a:t>84</a:t>
            </a:fld>
            <a:endParaRPr lang="en-US"/>
          </a:p>
        </p:txBody>
      </p:sp>
      <p:sp>
        <p:nvSpPr>
          <p:cNvPr id="442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2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262CCE-5448-4476-80D8-A14A3DA7CB23}" type="slidenum">
              <a:rPr lang="en-US"/>
              <a:pPr fontAlgn="base">
                <a:spcBef>
                  <a:spcPct val="0"/>
                </a:spcBef>
                <a:spcAft>
                  <a:spcPct val="0"/>
                </a:spcAft>
              </a:pPr>
              <a:t>85</a:t>
            </a:fld>
            <a:endParaRPr lang="en-US"/>
          </a:p>
        </p:txBody>
      </p:sp>
      <p:sp>
        <p:nvSpPr>
          <p:cNvPr id="4433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33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44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622118-14F9-437E-BC71-B2D6EA112267}" type="slidenum">
              <a:rPr lang="en-US"/>
              <a:pPr fontAlgn="base">
                <a:spcBef>
                  <a:spcPct val="0"/>
                </a:spcBef>
                <a:spcAft>
                  <a:spcPct val="0"/>
                </a:spcAft>
              </a:pPr>
              <a:t>86</a:t>
            </a:fld>
            <a:endParaRPr lang="en-US"/>
          </a:p>
        </p:txBody>
      </p:sp>
      <p:sp>
        <p:nvSpPr>
          <p:cNvPr id="444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44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838583-CCB1-42FB-B8BA-AF8469E66AFB}" type="slidenum">
              <a:rPr lang="en-US"/>
              <a:pPr fontAlgn="base">
                <a:spcBef>
                  <a:spcPct val="0"/>
                </a:spcBef>
                <a:spcAft>
                  <a:spcPct val="0"/>
                </a:spcAft>
              </a:pPr>
              <a:t>87</a:t>
            </a:fld>
            <a:endParaRPr lang="en-US"/>
          </a:p>
        </p:txBody>
      </p:sp>
      <p:sp>
        <p:nvSpPr>
          <p:cNvPr id="446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6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0E42CC-7A05-4947-BCBD-050EC2F2D816}" type="slidenum">
              <a:rPr lang="en-US"/>
              <a:pPr fontAlgn="base">
                <a:spcBef>
                  <a:spcPct val="0"/>
                </a:spcBef>
                <a:spcAft>
                  <a:spcPct val="0"/>
                </a:spcAft>
              </a:pPr>
              <a:t>88</a:t>
            </a:fld>
            <a:endParaRPr lang="en-US"/>
          </a:p>
        </p:txBody>
      </p:sp>
      <p:sp>
        <p:nvSpPr>
          <p:cNvPr id="449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9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BF772E-F063-4A0A-8648-D1ECA9AB9D91}" type="slidenum">
              <a:rPr lang="en-US"/>
              <a:pPr fontAlgn="base">
                <a:spcBef>
                  <a:spcPct val="0"/>
                </a:spcBef>
                <a:spcAft>
                  <a:spcPct val="0"/>
                </a:spcAft>
              </a:pPr>
              <a:t>89</a:t>
            </a:fld>
            <a:endParaRPr lang="en-US"/>
          </a:p>
        </p:txBody>
      </p:sp>
      <p:sp>
        <p:nvSpPr>
          <p:cNvPr id="450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D0EAB7-44E0-42D1-A68D-E5E9D65F1502}" type="slidenum">
              <a:rPr lang="en-US"/>
              <a:pPr fontAlgn="base">
                <a:spcBef>
                  <a:spcPct val="0"/>
                </a:spcBef>
                <a:spcAft>
                  <a:spcPct val="0"/>
                </a:spcAft>
              </a:pPr>
              <a:t>38</a:t>
            </a:fld>
            <a:endParaRPr lang="en-US"/>
          </a:p>
        </p:txBody>
      </p:sp>
      <p:sp>
        <p:nvSpPr>
          <p:cNvPr id="397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73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053557-92E8-424D-BA50-09F4B6F9E1A8}" type="slidenum">
              <a:rPr lang="en-US"/>
              <a:pPr fontAlgn="base">
                <a:spcBef>
                  <a:spcPct val="0"/>
                </a:spcBef>
                <a:spcAft>
                  <a:spcPct val="0"/>
                </a:spcAft>
              </a:pPr>
              <a:t>90</a:t>
            </a:fld>
            <a:endParaRPr lang="en-US"/>
          </a:p>
        </p:txBody>
      </p:sp>
      <p:sp>
        <p:nvSpPr>
          <p:cNvPr id="451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1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93A141-80DD-43BE-8D76-BBC92364E131}" type="slidenum">
              <a:rPr lang="en-US"/>
              <a:pPr fontAlgn="base">
                <a:spcBef>
                  <a:spcPct val="0"/>
                </a:spcBef>
                <a:spcAft>
                  <a:spcPct val="0"/>
                </a:spcAft>
              </a:pPr>
              <a:t>91</a:t>
            </a:fld>
            <a:endParaRPr lang="en-US"/>
          </a:p>
        </p:txBody>
      </p:sp>
      <p:sp>
        <p:nvSpPr>
          <p:cNvPr id="452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2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69716D-E1A6-4FB6-AA0B-99B99D48A231}" type="slidenum">
              <a:rPr lang="en-US"/>
              <a:pPr fontAlgn="base">
                <a:spcBef>
                  <a:spcPct val="0"/>
                </a:spcBef>
                <a:spcAft>
                  <a:spcPct val="0"/>
                </a:spcAft>
              </a:pPr>
              <a:t>92</a:t>
            </a:fld>
            <a:endParaRPr lang="en-US"/>
          </a:p>
        </p:txBody>
      </p:sp>
      <p:sp>
        <p:nvSpPr>
          <p:cNvPr id="453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3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B2468E-67D7-408E-B875-0B21633576BD}" type="slidenum">
              <a:rPr lang="en-US"/>
              <a:pPr fontAlgn="base">
                <a:spcBef>
                  <a:spcPct val="0"/>
                </a:spcBef>
                <a:spcAft>
                  <a:spcPct val="0"/>
                </a:spcAft>
              </a:pPr>
              <a:t>93</a:t>
            </a:fld>
            <a:endParaRPr lang="en-US"/>
          </a:p>
        </p:txBody>
      </p:sp>
      <p:sp>
        <p:nvSpPr>
          <p:cNvPr id="454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4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36062B-0324-4186-8479-9CBA4E059368}" type="slidenum">
              <a:rPr lang="en-US"/>
              <a:pPr fontAlgn="base">
                <a:spcBef>
                  <a:spcPct val="0"/>
                </a:spcBef>
                <a:spcAft>
                  <a:spcPct val="0"/>
                </a:spcAft>
              </a:pPr>
              <a:t>94</a:t>
            </a:fld>
            <a:endParaRPr lang="en-US"/>
          </a:p>
        </p:txBody>
      </p:sp>
      <p:sp>
        <p:nvSpPr>
          <p:cNvPr id="455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5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EC1FAE-9F0F-44B6-BA2C-92C436380A83}" type="slidenum">
              <a:rPr lang="en-US"/>
              <a:pPr fontAlgn="base">
                <a:spcBef>
                  <a:spcPct val="0"/>
                </a:spcBef>
                <a:spcAft>
                  <a:spcPct val="0"/>
                </a:spcAft>
              </a:pPr>
              <a:t>95</a:t>
            </a:fld>
            <a:endParaRPr lang="en-US"/>
          </a:p>
        </p:txBody>
      </p:sp>
      <p:sp>
        <p:nvSpPr>
          <p:cNvPr id="456707" name="Rectangle 2"/>
          <p:cNvSpPr>
            <a:spLocks noGrp="1" noChangeArrowheads="1"/>
          </p:cNvSpPr>
          <p:nvPr>
            <p:ph type="body" idx="1"/>
          </p:nvPr>
        </p:nvSpPr>
        <p:spPr bwMode="auto">
          <a:xfrm>
            <a:off x="914400" y="609600"/>
            <a:ext cx="5029200" cy="7848600"/>
          </a:xfrm>
          <a:noFill/>
        </p:spPr>
        <p:txBody>
          <a:bodyPr wrap="square" numCol="1" anchor="t" anchorCtr="0" compatLnSpc="1">
            <a:prstTxWarp prst="textNoShape">
              <a:avLst/>
            </a:prstTxWarp>
          </a:bodyPr>
          <a:lstStyle/>
          <a:p>
            <a:pPr marL="228600" indent="-228600">
              <a:spcBef>
                <a:spcPct val="0"/>
              </a:spcBef>
            </a:pPr>
            <a:r>
              <a:rPr lang="en-US" smtClean="0"/>
              <a:t>Chapter 6</a:t>
            </a:r>
          </a:p>
          <a:p>
            <a:pPr marL="228600" indent="-228600">
              <a:spcBef>
                <a:spcPct val="0"/>
              </a:spcBef>
              <a:buFontTx/>
              <a:buAutoNum type="arabicPeriod"/>
            </a:pPr>
            <a:r>
              <a:rPr lang="en-US" smtClean="0"/>
              <a:t>Title Slide</a:t>
            </a:r>
          </a:p>
          <a:p>
            <a:pPr marL="228600" indent="-228600">
              <a:spcBef>
                <a:spcPct val="0"/>
              </a:spcBef>
              <a:buFontTx/>
              <a:buAutoNum type="arabicPeriod"/>
            </a:pPr>
            <a:r>
              <a:rPr lang="en-US" smtClean="0"/>
              <a:t>Gathering Materials</a:t>
            </a:r>
          </a:p>
          <a:p>
            <a:pPr marL="228600" indent="-228600">
              <a:spcBef>
                <a:spcPct val="0"/>
              </a:spcBef>
              <a:buFontTx/>
              <a:buAutoNum type="arabicPeriod"/>
            </a:pPr>
            <a:r>
              <a:rPr lang="en-US" smtClean="0"/>
              <a:t>Using Your Own Knowledge and Experience</a:t>
            </a:r>
          </a:p>
          <a:p>
            <a:pPr marL="228600" indent="-228600">
              <a:spcBef>
                <a:spcPct val="0"/>
              </a:spcBef>
              <a:buFontTx/>
              <a:buAutoNum type="arabicPeriod"/>
            </a:pPr>
            <a:r>
              <a:rPr lang="en-US" smtClean="0"/>
              <a:t>Library Resources</a:t>
            </a:r>
          </a:p>
          <a:p>
            <a:pPr marL="228600" indent="-228600">
              <a:spcBef>
                <a:spcPct val="0"/>
              </a:spcBef>
              <a:buFontTx/>
              <a:buAutoNum type="arabicPeriod"/>
            </a:pPr>
            <a:r>
              <a:rPr lang="en-US" smtClean="0"/>
              <a:t>Catalogue</a:t>
            </a:r>
          </a:p>
          <a:p>
            <a:pPr marL="228600" indent="-228600">
              <a:spcBef>
                <a:spcPct val="0"/>
              </a:spcBef>
              <a:buFontTx/>
              <a:buAutoNum type="arabicPeriod"/>
            </a:pPr>
            <a:r>
              <a:rPr lang="en-US" smtClean="0"/>
              <a:t>Periodical Database</a:t>
            </a:r>
          </a:p>
          <a:p>
            <a:pPr marL="228600" indent="-228600">
              <a:spcBef>
                <a:spcPct val="0"/>
              </a:spcBef>
              <a:buFontTx/>
              <a:buAutoNum type="arabicPeriod"/>
            </a:pPr>
            <a:r>
              <a:rPr lang="en-US" smtClean="0"/>
              <a:t>Abstract</a:t>
            </a:r>
          </a:p>
          <a:p>
            <a:pPr marL="228600" indent="-228600">
              <a:spcBef>
                <a:spcPct val="0"/>
              </a:spcBef>
              <a:buFontTx/>
              <a:buAutoNum type="arabicPeriod"/>
            </a:pPr>
            <a:r>
              <a:rPr lang="en-US" smtClean="0"/>
              <a:t>Reference Works</a:t>
            </a:r>
          </a:p>
          <a:p>
            <a:pPr marL="228600" indent="-228600">
              <a:spcBef>
                <a:spcPct val="0"/>
              </a:spcBef>
              <a:buFontTx/>
              <a:buAutoNum type="arabicPeriod"/>
            </a:pPr>
            <a:r>
              <a:rPr lang="en-US" smtClean="0"/>
              <a:t>Types of Reference Works</a:t>
            </a:r>
          </a:p>
          <a:p>
            <a:pPr marL="228600" indent="-228600">
              <a:spcBef>
                <a:spcPct val="0"/>
              </a:spcBef>
              <a:buFontTx/>
              <a:buAutoNum type="arabicPeriod"/>
            </a:pPr>
            <a:r>
              <a:rPr lang="en-US" smtClean="0"/>
              <a:t>Internet Search Aids</a:t>
            </a:r>
          </a:p>
          <a:p>
            <a:pPr marL="228600" indent="-228600">
              <a:spcBef>
                <a:spcPct val="0"/>
              </a:spcBef>
              <a:buFontTx/>
              <a:buAutoNum type="arabicPeriod"/>
            </a:pPr>
            <a:r>
              <a:rPr lang="en-US" smtClean="0"/>
              <a:t>Search Engines</a:t>
            </a:r>
          </a:p>
          <a:p>
            <a:pPr marL="228600" indent="-228600">
              <a:spcBef>
                <a:spcPct val="0"/>
              </a:spcBef>
              <a:buFontTx/>
              <a:buAutoNum type="arabicPeriod"/>
            </a:pPr>
            <a:r>
              <a:rPr lang="en-US" smtClean="0"/>
              <a:t>Metasearch Engines</a:t>
            </a:r>
          </a:p>
          <a:p>
            <a:pPr marL="228600" indent="-228600">
              <a:spcBef>
                <a:spcPct val="0"/>
              </a:spcBef>
              <a:buFontTx/>
              <a:buAutoNum type="arabicPeriod"/>
            </a:pPr>
            <a:r>
              <a:rPr lang="en-US" smtClean="0"/>
              <a:t>Virtual Library</a:t>
            </a:r>
          </a:p>
          <a:p>
            <a:pPr marL="228600" indent="-228600">
              <a:spcBef>
                <a:spcPct val="0"/>
              </a:spcBef>
              <a:buFontTx/>
              <a:buAutoNum type="arabicPeriod"/>
            </a:pPr>
            <a:r>
              <a:rPr lang="en-US" smtClean="0"/>
              <a:t>Invisible Web</a:t>
            </a:r>
          </a:p>
          <a:p>
            <a:pPr marL="228600" indent="-228600">
              <a:spcBef>
                <a:spcPct val="0"/>
              </a:spcBef>
              <a:buFontTx/>
              <a:buAutoNum type="arabicPeriod"/>
            </a:pPr>
            <a:r>
              <a:rPr lang="en-US" smtClean="0"/>
              <a:t>Searching the Internet</a:t>
            </a:r>
          </a:p>
          <a:p>
            <a:pPr marL="228600" indent="-228600">
              <a:spcBef>
                <a:spcPct val="0"/>
              </a:spcBef>
              <a:buFontTx/>
              <a:buAutoNum type="arabicPeriod"/>
            </a:pPr>
            <a:r>
              <a:rPr lang="en-US" smtClean="0"/>
              <a:t>Specialized Research Resources</a:t>
            </a:r>
          </a:p>
          <a:p>
            <a:pPr marL="228600" indent="-228600">
              <a:spcBef>
                <a:spcPct val="0"/>
              </a:spcBef>
              <a:buFontTx/>
              <a:buAutoNum type="arabicPeriod"/>
            </a:pPr>
            <a:r>
              <a:rPr lang="en-US" smtClean="0"/>
              <a:t>Evaluating Internet Documents</a:t>
            </a:r>
          </a:p>
          <a:p>
            <a:pPr marL="228600" indent="-228600">
              <a:spcBef>
                <a:spcPct val="0"/>
              </a:spcBef>
              <a:buFontTx/>
              <a:buAutoNum type="arabicPeriod"/>
            </a:pPr>
            <a:r>
              <a:rPr lang="en-US" smtClean="0"/>
              <a:t>Bookmarks</a:t>
            </a:r>
          </a:p>
          <a:p>
            <a:pPr marL="228600" indent="-228600">
              <a:spcBef>
                <a:spcPct val="0"/>
              </a:spcBef>
              <a:buFontTx/>
              <a:buAutoNum type="arabicPeriod"/>
            </a:pPr>
            <a:r>
              <a:rPr lang="en-US" smtClean="0"/>
              <a:t>Searching the Internet</a:t>
            </a:r>
          </a:p>
          <a:p>
            <a:pPr marL="228600" indent="-228600">
              <a:spcBef>
                <a:spcPct val="0"/>
              </a:spcBef>
              <a:buFontTx/>
              <a:buAutoNum type="arabicPeriod"/>
            </a:pPr>
            <a:r>
              <a:rPr lang="en-US" smtClean="0"/>
              <a:t>Research Interview</a:t>
            </a:r>
          </a:p>
          <a:p>
            <a:pPr marL="228600" indent="-228600">
              <a:spcBef>
                <a:spcPct val="0"/>
              </a:spcBef>
              <a:buFontTx/>
              <a:buAutoNum type="arabicPeriod"/>
            </a:pPr>
            <a:r>
              <a:rPr lang="en-US" smtClean="0"/>
              <a:t>Tips for Doing Research</a:t>
            </a:r>
          </a:p>
          <a:p>
            <a:pPr marL="228600" indent="-228600">
              <a:spcBef>
                <a:spcPct val="0"/>
              </a:spcBef>
              <a:buFontTx/>
              <a:buAutoNum type="arabicPeriod"/>
            </a:pPr>
            <a:r>
              <a:rPr lang="en-US" smtClean="0"/>
              <a:t>Efficient Note-Taking</a:t>
            </a:r>
          </a:p>
          <a:p>
            <a:pPr marL="228600" indent="-228600">
              <a:spcBef>
                <a:spcPct val="0"/>
              </a:spcBef>
              <a:buFontTx/>
              <a:buAutoNum type="arabicPeriod"/>
            </a:pPr>
            <a:r>
              <a:rPr lang="en-US" smtClean="0"/>
              <a:t>Tips for Doing Research</a:t>
            </a:r>
          </a:p>
          <a:p>
            <a:pPr marL="228600" indent="-228600">
              <a:spcBef>
                <a:spcPct val="0"/>
              </a:spcBef>
              <a:buFontTx/>
              <a:buAutoNum type="arabicPeriod"/>
            </a:pPr>
            <a:r>
              <a:rPr lang="en-US" smtClean="0"/>
              <a:t>Tips for Doing Research</a:t>
            </a:r>
          </a:p>
          <a:p>
            <a:pPr marL="228600" indent="-228600">
              <a:spcBef>
                <a:spcPct val="0"/>
              </a:spcBef>
              <a:buFontTx/>
              <a:buAutoNum type="arabicPeriod"/>
            </a:pPr>
            <a:r>
              <a:rPr lang="en-US" smtClean="0"/>
              <a:t>Tips for Doing Research</a:t>
            </a:r>
          </a:p>
          <a:p>
            <a:pPr marL="228600" indent="-228600">
              <a:spcBef>
                <a:spcPct val="0"/>
              </a:spcBef>
              <a:buFontTx/>
              <a:buAutoNum type="arabicPeriod"/>
            </a:pPr>
            <a:r>
              <a:rPr lang="en-US" smtClean="0"/>
              <a:t>Tips for Doing Research</a:t>
            </a:r>
          </a:p>
          <a:p>
            <a:pPr marL="228600" indent="-228600">
              <a:spcBef>
                <a:spcPct val="0"/>
              </a:spcBef>
              <a:buFontTx/>
              <a:buAutoNum type="arabicPeriod"/>
            </a:pPr>
            <a:r>
              <a:rPr lang="en-US" smtClean="0"/>
              <a:t>Blank</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807D26-78B1-4C31-81FD-CA77DA0C3A4F}" type="slidenum">
              <a:rPr lang="en-US"/>
              <a:pPr fontAlgn="base">
                <a:spcBef>
                  <a:spcPct val="0"/>
                </a:spcBef>
                <a:spcAft>
                  <a:spcPct val="0"/>
                </a:spcAft>
              </a:pPr>
              <a:t>96</a:t>
            </a:fld>
            <a:endParaRPr lang="en-US"/>
          </a:p>
        </p:txBody>
      </p:sp>
      <p:sp>
        <p:nvSpPr>
          <p:cNvPr id="457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7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2229012-5AE9-4802-BB82-0056B896F04C}" type="slidenum">
              <a:rPr lang="en-US"/>
              <a:pPr fontAlgn="base">
                <a:spcBef>
                  <a:spcPct val="0"/>
                </a:spcBef>
                <a:spcAft>
                  <a:spcPct val="0"/>
                </a:spcAft>
              </a:pPr>
              <a:t>97</a:t>
            </a:fld>
            <a:endParaRPr lang="en-US"/>
          </a:p>
        </p:txBody>
      </p:sp>
      <p:sp>
        <p:nvSpPr>
          <p:cNvPr id="464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49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B58B6F-58CF-4E77-8CC2-B08716AD922E}" type="slidenum">
              <a:rPr lang="en-US"/>
              <a:pPr fontAlgn="base">
                <a:spcBef>
                  <a:spcPct val="0"/>
                </a:spcBef>
                <a:spcAft>
                  <a:spcPct val="0"/>
                </a:spcAft>
              </a:pPr>
              <a:t>98</a:t>
            </a:fld>
            <a:endParaRPr lang="en-US"/>
          </a:p>
        </p:txBody>
      </p:sp>
      <p:sp>
        <p:nvSpPr>
          <p:cNvPr id="4618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18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BB2D3B8-31BE-44CE-8102-FDABC1AD52F2}" type="slidenum">
              <a:rPr lang="en-US"/>
              <a:pPr fontAlgn="base">
                <a:spcBef>
                  <a:spcPct val="0"/>
                </a:spcBef>
                <a:spcAft>
                  <a:spcPct val="0"/>
                </a:spcAft>
              </a:pPr>
              <a:t>99</a:t>
            </a:fld>
            <a:endParaRPr lang="en-US"/>
          </a:p>
        </p:txBody>
      </p:sp>
      <p:sp>
        <p:nvSpPr>
          <p:cNvPr id="463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38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3DA0A7-9DFB-479B-AA28-B4F09B702E8F}" type="slidenum">
              <a:rPr lang="en-US"/>
              <a:pPr fontAlgn="base">
                <a:spcBef>
                  <a:spcPct val="0"/>
                </a:spcBef>
                <a:spcAft>
                  <a:spcPct val="0"/>
                </a:spcAft>
              </a:pPr>
              <a:t>39</a:t>
            </a:fld>
            <a:endParaRPr lang="en-US"/>
          </a:p>
        </p:txBody>
      </p:sp>
      <p:sp>
        <p:nvSpPr>
          <p:cNvPr id="3983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83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33FAF5-3736-47B6-9231-FDE0F3C94454}" type="slidenum">
              <a:rPr lang="en-US"/>
              <a:pPr fontAlgn="base">
                <a:spcBef>
                  <a:spcPct val="0"/>
                </a:spcBef>
                <a:spcAft>
                  <a:spcPct val="0"/>
                </a:spcAft>
              </a:pPr>
              <a:t>100</a:t>
            </a:fld>
            <a:endParaRPr lang="en-US"/>
          </a:p>
        </p:txBody>
      </p:sp>
      <p:sp>
        <p:nvSpPr>
          <p:cNvPr id="462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28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0DFFCF-48F1-4DDA-9188-291BAE32B4AC}" type="slidenum">
              <a:rPr lang="en-US"/>
              <a:pPr fontAlgn="base">
                <a:spcBef>
                  <a:spcPct val="0"/>
                </a:spcBef>
                <a:spcAft>
                  <a:spcPct val="0"/>
                </a:spcAft>
              </a:pPr>
              <a:t>101</a:t>
            </a:fld>
            <a:endParaRPr lang="en-US"/>
          </a:p>
        </p:txBody>
      </p:sp>
      <p:sp>
        <p:nvSpPr>
          <p:cNvPr id="465923" name="Rectangle 2"/>
          <p:cNvSpPr>
            <a:spLocks noGrp="1" noChangeArrowheads="1"/>
          </p:cNvSpPr>
          <p:nvPr>
            <p:ph type="body" idx="1"/>
          </p:nvPr>
        </p:nvSpPr>
        <p:spPr bwMode="auto">
          <a:xfrm>
            <a:off x="914400" y="609600"/>
            <a:ext cx="5029200" cy="7848600"/>
          </a:xfrm>
          <a:noFill/>
        </p:spPr>
        <p:txBody>
          <a:bodyPr wrap="square" numCol="1" anchor="t" anchorCtr="0" compatLnSpc="1">
            <a:prstTxWarp prst="textNoShape">
              <a:avLst/>
            </a:prstTxWarp>
          </a:bodyPr>
          <a:lstStyle/>
          <a:p>
            <a:pPr marL="228600" indent="-228600">
              <a:spcBef>
                <a:spcPct val="0"/>
              </a:spcBef>
            </a:pPr>
            <a:r>
              <a:rPr lang="en-US" smtClean="0"/>
              <a:t>Chapter 7</a:t>
            </a:r>
          </a:p>
          <a:p>
            <a:pPr marL="228600" indent="-228600">
              <a:spcBef>
                <a:spcPct val="0"/>
              </a:spcBef>
              <a:buFontTx/>
              <a:buAutoNum type="arabicPeriod"/>
            </a:pPr>
            <a:r>
              <a:rPr lang="en-US" smtClean="0"/>
              <a:t>Title Slide</a:t>
            </a:r>
          </a:p>
          <a:p>
            <a:pPr marL="228600" indent="-228600">
              <a:spcBef>
                <a:spcPct val="0"/>
              </a:spcBef>
              <a:buFontTx/>
              <a:buAutoNum type="arabicPeriod"/>
            </a:pPr>
            <a:r>
              <a:rPr lang="en-US" smtClean="0"/>
              <a:t>Supporting Your Ideas</a:t>
            </a:r>
          </a:p>
          <a:p>
            <a:pPr marL="228600" indent="-228600">
              <a:spcBef>
                <a:spcPct val="0"/>
              </a:spcBef>
              <a:buFontTx/>
              <a:buAutoNum type="arabicPeriod"/>
            </a:pPr>
            <a:r>
              <a:rPr lang="en-US" smtClean="0"/>
              <a:t>Supporting Materials</a:t>
            </a:r>
          </a:p>
          <a:p>
            <a:pPr marL="228600" indent="-228600">
              <a:spcBef>
                <a:spcPct val="0"/>
              </a:spcBef>
              <a:buFontTx/>
              <a:buAutoNum type="arabicPeriod"/>
            </a:pPr>
            <a:r>
              <a:rPr lang="en-US" smtClean="0"/>
              <a:t>Example</a:t>
            </a:r>
          </a:p>
          <a:p>
            <a:pPr marL="228600" indent="-228600">
              <a:spcBef>
                <a:spcPct val="0"/>
              </a:spcBef>
              <a:buFontTx/>
              <a:buAutoNum type="arabicPeriod"/>
            </a:pPr>
            <a:r>
              <a:rPr lang="en-US" smtClean="0"/>
              <a:t>Types of Examples</a:t>
            </a:r>
          </a:p>
          <a:p>
            <a:pPr marL="228600" indent="-228600">
              <a:spcBef>
                <a:spcPct val="0"/>
              </a:spcBef>
              <a:buFontTx/>
              <a:buAutoNum type="arabicPeriod"/>
            </a:pPr>
            <a:r>
              <a:rPr lang="en-US" smtClean="0"/>
              <a:t>Brief Examples</a:t>
            </a:r>
          </a:p>
          <a:p>
            <a:pPr marL="228600" indent="-228600">
              <a:spcBef>
                <a:spcPct val="0"/>
              </a:spcBef>
              <a:buFontTx/>
              <a:buAutoNum type="arabicPeriod"/>
            </a:pPr>
            <a:r>
              <a:rPr lang="en-US" smtClean="0"/>
              <a:t>Extended Examples</a:t>
            </a:r>
          </a:p>
          <a:p>
            <a:pPr marL="228600" indent="-228600">
              <a:spcBef>
                <a:spcPct val="0"/>
              </a:spcBef>
              <a:buFontTx/>
              <a:buAutoNum type="arabicPeriod"/>
            </a:pPr>
            <a:r>
              <a:rPr lang="en-US" smtClean="0"/>
              <a:t>Extended Example (video)</a:t>
            </a:r>
          </a:p>
          <a:p>
            <a:pPr marL="228600" indent="-228600">
              <a:spcBef>
                <a:spcPct val="0"/>
              </a:spcBef>
              <a:buFontTx/>
              <a:buAutoNum type="arabicPeriod"/>
            </a:pPr>
            <a:r>
              <a:rPr lang="en-US" smtClean="0"/>
              <a:t>Hypothetical Examples</a:t>
            </a:r>
          </a:p>
          <a:p>
            <a:pPr marL="228600" indent="-228600">
              <a:spcBef>
                <a:spcPct val="0"/>
              </a:spcBef>
              <a:buFontTx/>
              <a:buAutoNum type="arabicPeriod"/>
            </a:pPr>
            <a:r>
              <a:rPr lang="en-US" smtClean="0"/>
              <a:t>Hypothetical Example (video)</a:t>
            </a:r>
          </a:p>
          <a:p>
            <a:pPr marL="228600" indent="-228600">
              <a:spcBef>
                <a:spcPct val="0"/>
              </a:spcBef>
              <a:buFontTx/>
              <a:buAutoNum type="arabicPeriod"/>
            </a:pPr>
            <a:r>
              <a:rPr lang="en-US" smtClean="0"/>
              <a:t>Tips for Using Examples</a:t>
            </a:r>
          </a:p>
          <a:p>
            <a:pPr marL="228600" indent="-228600">
              <a:spcBef>
                <a:spcPct val="0"/>
              </a:spcBef>
              <a:buFontTx/>
              <a:buAutoNum type="arabicPeriod"/>
            </a:pPr>
            <a:r>
              <a:rPr lang="en-US" smtClean="0"/>
              <a:t>Tips for Using Examples (continued)</a:t>
            </a:r>
          </a:p>
          <a:p>
            <a:pPr marL="228600" indent="-228600">
              <a:spcBef>
                <a:spcPct val="0"/>
              </a:spcBef>
              <a:buFontTx/>
              <a:buAutoNum type="arabicPeriod"/>
            </a:pPr>
            <a:r>
              <a:rPr lang="en-US" smtClean="0"/>
              <a:t>Statistical Measures</a:t>
            </a:r>
          </a:p>
          <a:p>
            <a:pPr marL="228600" indent="-228600">
              <a:spcBef>
                <a:spcPct val="0"/>
              </a:spcBef>
              <a:buFontTx/>
              <a:buAutoNum type="arabicPeriod"/>
            </a:pPr>
            <a:r>
              <a:rPr lang="en-US" smtClean="0"/>
              <a:t>Tips for Using Statistics</a:t>
            </a:r>
          </a:p>
          <a:p>
            <a:pPr marL="228600" indent="-228600">
              <a:spcBef>
                <a:spcPct val="0"/>
              </a:spcBef>
              <a:buFontTx/>
              <a:buAutoNum type="arabicPeriod"/>
            </a:pPr>
            <a:r>
              <a:rPr lang="en-US" smtClean="0"/>
              <a:t>Tips for Using Statistics (continued)</a:t>
            </a:r>
          </a:p>
          <a:p>
            <a:pPr marL="228600" indent="-228600">
              <a:spcBef>
                <a:spcPct val="0"/>
              </a:spcBef>
              <a:buFontTx/>
              <a:buAutoNum type="arabicPeriod"/>
            </a:pPr>
            <a:r>
              <a:rPr lang="en-US" smtClean="0"/>
              <a:t>Explaining Statistics (video)</a:t>
            </a:r>
          </a:p>
          <a:p>
            <a:pPr marL="228600" indent="-228600">
              <a:spcBef>
                <a:spcPct val="0"/>
              </a:spcBef>
              <a:buFontTx/>
              <a:buAutoNum type="arabicPeriod"/>
            </a:pPr>
            <a:r>
              <a:rPr lang="en-US" smtClean="0"/>
              <a:t>Testimony</a:t>
            </a:r>
          </a:p>
          <a:p>
            <a:pPr marL="228600" indent="-228600">
              <a:spcBef>
                <a:spcPct val="0"/>
              </a:spcBef>
              <a:buFontTx/>
              <a:buAutoNum type="arabicPeriod"/>
            </a:pPr>
            <a:r>
              <a:rPr lang="en-US" smtClean="0"/>
              <a:t>Expert Testimony</a:t>
            </a:r>
          </a:p>
          <a:p>
            <a:pPr marL="228600" indent="-228600">
              <a:spcBef>
                <a:spcPct val="0"/>
              </a:spcBef>
              <a:buFontTx/>
              <a:buAutoNum type="arabicPeriod"/>
            </a:pPr>
            <a:r>
              <a:rPr lang="en-US" smtClean="0"/>
              <a:t>Peer testimony</a:t>
            </a:r>
          </a:p>
          <a:p>
            <a:pPr marL="228600" indent="-228600">
              <a:spcBef>
                <a:spcPct val="0"/>
              </a:spcBef>
              <a:buFontTx/>
              <a:buAutoNum type="arabicPeriod"/>
            </a:pPr>
            <a:r>
              <a:rPr lang="en-US" smtClean="0"/>
              <a:t>Direct quotation</a:t>
            </a:r>
          </a:p>
          <a:p>
            <a:pPr marL="228600" indent="-228600">
              <a:spcBef>
                <a:spcPct val="0"/>
              </a:spcBef>
              <a:buFontTx/>
              <a:buAutoNum type="arabicPeriod"/>
            </a:pPr>
            <a:r>
              <a:rPr lang="en-US" smtClean="0"/>
              <a:t>Paraphrase</a:t>
            </a:r>
          </a:p>
          <a:p>
            <a:pPr marL="228600" indent="-228600">
              <a:spcBef>
                <a:spcPct val="0"/>
              </a:spcBef>
              <a:buFontTx/>
              <a:buAutoNum type="arabicPeriod"/>
            </a:pPr>
            <a:r>
              <a:rPr lang="en-US" smtClean="0"/>
              <a:t>Tips for Using Testimony</a:t>
            </a:r>
          </a:p>
          <a:p>
            <a:pPr marL="228600" indent="-228600">
              <a:spcBef>
                <a:spcPct val="0"/>
              </a:spcBef>
              <a:buFontTx/>
              <a:buAutoNum type="arabicPeriod"/>
            </a:pPr>
            <a:r>
              <a:rPr lang="en-US" smtClean="0"/>
              <a:t>Identifying the Source of Testimony (video)</a:t>
            </a:r>
          </a:p>
          <a:p>
            <a:pPr marL="228600" indent="-228600">
              <a:spcBef>
                <a:spcPct val="0"/>
              </a:spcBef>
              <a:buFontTx/>
              <a:buAutoNum type="arabicPeriod"/>
            </a:pPr>
            <a:endParaRPr lang="en-US" smtClean="0"/>
          </a:p>
          <a:p>
            <a:pPr marL="228600" indent="-228600">
              <a:spcBef>
                <a:spcPct val="0"/>
              </a:spcBef>
            </a:pPr>
            <a:endParaRPr lang="en-US" smtClean="0"/>
          </a:p>
          <a:p>
            <a:pPr marL="228600" indent="-228600">
              <a:spcBef>
                <a:spcPct val="0"/>
              </a:spcBef>
            </a:pPr>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4F7985-8016-4270-88C2-F5B43677C4EC}" type="slidenum">
              <a:rPr lang="en-US"/>
              <a:pPr fontAlgn="base">
                <a:spcBef>
                  <a:spcPct val="0"/>
                </a:spcBef>
                <a:spcAft>
                  <a:spcPct val="0"/>
                </a:spcAft>
              </a:pPr>
              <a:t>102</a:t>
            </a:fld>
            <a:endParaRPr lang="en-US"/>
          </a:p>
        </p:txBody>
      </p:sp>
      <p:sp>
        <p:nvSpPr>
          <p:cNvPr id="466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69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A731B9-2370-4548-A068-19269573DA70}" type="slidenum">
              <a:rPr lang="en-US"/>
              <a:pPr fontAlgn="base">
                <a:spcBef>
                  <a:spcPct val="0"/>
                </a:spcBef>
                <a:spcAft>
                  <a:spcPct val="0"/>
                </a:spcAft>
              </a:pPr>
              <a:t>103</a:t>
            </a:fld>
            <a:endParaRPr lang="en-US"/>
          </a:p>
        </p:txBody>
      </p:sp>
      <p:sp>
        <p:nvSpPr>
          <p:cNvPr id="4679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79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FB28B59-9361-43C3-A775-AEBDA4BD595B}" type="slidenum">
              <a:rPr lang="en-US"/>
              <a:pPr fontAlgn="base">
                <a:spcBef>
                  <a:spcPct val="0"/>
                </a:spcBef>
                <a:spcAft>
                  <a:spcPct val="0"/>
                </a:spcAft>
              </a:pPr>
              <a:t>104</a:t>
            </a:fld>
            <a:endParaRPr lang="en-US"/>
          </a:p>
        </p:txBody>
      </p:sp>
      <p:sp>
        <p:nvSpPr>
          <p:cNvPr id="4689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89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9CDD6F-B261-4933-92CF-EC7C7A9FBE70}" type="slidenum">
              <a:rPr lang="en-US"/>
              <a:pPr fontAlgn="base">
                <a:spcBef>
                  <a:spcPct val="0"/>
                </a:spcBef>
                <a:spcAft>
                  <a:spcPct val="0"/>
                </a:spcAft>
              </a:pPr>
              <a:t>105</a:t>
            </a:fld>
            <a:endParaRPr lang="en-US"/>
          </a:p>
        </p:txBody>
      </p:sp>
      <p:sp>
        <p:nvSpPr>
          <p:cNvPr id="470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0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80477B-4D65-47C5-966E-52FB0D54E359}" type="slidenum">
              <a:rPr lang="en-US"/>
              <a:pPr fontAlgn="base">
                <a:spcBef>
                  <a:spcPct val="0"/>
                </a:spcBef>
                <a:spcAft>
                  <a:spcPct val="0"/>
                </a:spcAft>
              </a:pPr>
              <a:t>106</a:t>
            </a:fld>
            <a:endParaRPr lang="en-US"/>
          </a:p>
        </p:txBody>
      </p:sp>
      <p:sp>
        <p:nvSpPr>
          <p:cNvPr id="471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43AA16-CC4B-4174-B553-94D444E70A54}" type="slidenum">
              <a:rPr lang="en-US"/>
              <a:pPr fontAlgn="base">
                <a:spcBef>
                  <a:spcPct val="0"/>
                </a:spcBef>
                <a:spcAft>
                  <a:spcPct val="0"/>
                </a:spcAft>
              </a:pPr>
              <a:t>107</a:t>
            </a:fld>
            <a:endParaRPr lang="en-US"/>
          </a:p>
        </p:txBody>
      </p:sp>
      <p:sp>
        <p:nvSpPr>
          <p:cNvPr id="472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20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B65E47B-616A-4E76-ACF0-FEA87C618938}" type="slidenum">
              <a:rPr lang="en-US"/>
              <a:pPr fontAlgn="base">
                <a:spcBef>
                  <a:spcPct val="0"/>
                </a:spcBef>
                <a:spcAft>
                  <a:spcPct val="0"/>
                </a:spcAft>
              </a:pPr>
              <a:t>108</a:t>
            </a:fld>
            <a:endParaRPr lang="en-US"/>
          </a:p>
        </p:txBody>
      </p:sp>
      <p:sp>
        <p:nvSpPr>
          <p:cNvPr id="473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3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CEF8F5-0131-499C-A335-1F0513AFBEDB}" type="slidenum">
              <a:rPr lang="en-US"/>
              <a:pPr fontAlgn="base">
                <a:spcBef>
                  <a:spcPct val="0"/>
                </a:spcBef>
                <a:spcAft>
                  <a:spcPct val="0"/>
                </a:spcAft>
              </a:pPr>
              <a:t>109</a:t>
            </a:fld>
            <a:endParaRPr lang="en-US"/>
          </a:p>
        </p:txBody>
      </p:sp>
      <p:sp>
        <p:nvSpPr>
          <p:cNvPr id="474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4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6D77C4-8974-441D-920A-EB4CEC898125}" type="slidenum">
              <a:rPr lang="en-US"/>
              <a:pPr fontAlgn="base">
                <a:spcBef>
                  <a:spcPct val="0"/>
                </a:spcBef>
                <a:spcAft>
                  <a:spcPct val="0"/>
                </a:spcAft>
              </a:pPr>
              <a:t>40</a:t>
            </a:fld>
            <a:endParaRPr lang="en-US"/>
          </a:p>
        </p:txBody>
      </p:sp>
      <p:sp>
        <p:nvSpPr>
          <p:cNvPr id="3993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3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8B35BD-15DD-4CD2-AFB2-E87BA2DFE7B3}" type="slidenum">
              <a:rPr lang="en-US"/>
              <a:pPr fontAlgn="base">
                <a:spcBef>
                  <a:spcPct val="0"/>
                </a:spcBef>
                <a:spcAft>
                  <a:spcPct val="0"/>
                </a:spcAft>
              </a:pPr>
              <a:t>110</a:t>
            </a:fld>
            <a:endParaRPr lang="en-US"/>
          </a:p>
        </p:txBody>
      </p:sp>
      <p:sp>
        <p:nvSpPr>
          <p:cNvPr id="475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5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E05EE1-B6D7-4A3F-AB1F-1D0FD94FDEFB}" type="slidenum">
              <a:rPr lang="en-US"/>
              <a:pPr fontAlgn="base">
                <a:spcBef>
                  <a:spcPct val="0"/>
                </a:spcBef>
                <a:spcAft>
                  <a:spcPct val="0"/>
                </a:spcAft>
              </a:pPr>
              <a:t>111</a:t>
            </a:fld>
            <a:endParaRPr lang="en-US"/>
          </a:p>
        </p:txBody>
      </p:sp>
      <p:sp>
        <p:nvSpPr>
          <p:cNvPr id="476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61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52A7C4-D805-4821-BBC4-9B999F9CBA9A}" type="slidenum">
              <a:rPr lang="en-US"/>
              <a:pPr fontAlgn="base">
                <a:spcBef>
                  <a:spcPct val="0"/>
                </a:spcBef>
                <a:spcAft>
                  <a:spcPct val="0"/>
                </a:spcAft>
              </a:pPr>
              <a:t>112</a:t>
            </a:fld>
            <a:endParaRPr lang="en-US"/>
          </a:p>
        </p:txBody>
      </p:sp>
      <p:sp>
        <p:nvSpPr>
          <p:cNvPr id="477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71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1">
              <a:spcBef>
                <a:spcPct val="0"/>
              </a:spcBef>
            </a:pPr>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15454B-1DCD-405B-828F-FB2962C9BF6E}" type="slidenum">
              <a:rPr lang="en-US"/>
              <a:pPr fontAlgn="base">
                <a:spcBef>
                  <a:spcPct val="0"/>
                </a:spcBef>
                <a:spcAft>
                  <a:spcPct val="0"/>
                </a:spcAft>
              </a:pPr>
              <a:t>113</a:t>
            </a:fld>
            <a:endParaRPr lang="en-US"/>
          </a:p>
        </p:txBody>
      </p:sp>
      <p:sp>
        <p:nvSpPr>
          <p:cNvPr id="478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8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666EC5-F9DD-4CAD-A45B-97D5A516FBA1}" type="slidenum">
              <a:rPr lang="en-US"/>
              <a:pPr fontAlgn="base">
                <a:spcBef>
                  <a:spcPct val="0"/>
                </a:spcBef>
                <a:spcAft>
                  <a:spcPct val="0"/>
                </a:spcAft>
              </a:pPr>
              <a:t>114</a:t>
            </a:fld>
            <a:endParaRPr lang="en-US"/>
          </a:p>
        </p:txBody>
      </p:sp>
      <p:sp>
        <p:nvSpPr>
          <p:cNvPr id="479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9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6A8C16-B083-4B2F-9F00-A8005450E699}" type="slidenum">
              <a:rPr lang="en-US"/>
              <a:pPr fontAlgn="base">
                <a:spcBef>
                  <a:spcPct val="0"/>
                </a:spcBef>
                <a:spcAft>
                  <a:spcPct val="0"/>
                </a:spcAft>
              </a:pPr>
              <a:t>115</a:t>
            </a:fld>
            <a:endParaRPr lang="en-US"/>
          </a:p>
        </p:txBody>
      </p:sp>
      <p:sp>
        <p:nvSpPr>
          <p:cNvPr id="480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0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408EFC-7425-4F25-9E66-5540223AF5B8}" type="slidenum">
              <a:rPr lang="en-US"/>
              <a:pPr fontAlgn="base">
                <a:spcBef>
                  <a:spcPct val="0"/>
                </a:spcBef>
                <a:spcAft>
                  <a:spcPct val="0"/>
                </a:spcAft>
              </a:pPr>
              <a:t>116</a:t>
            </a:fld>
            <a:endParaRPr lang="en-US"/>
          </a:p>
        </p:txBody>
      </p:sp>
      <p:sp>
        <p:nvSpPr>
          <p:cNvPr id="481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1">
              <a:spcBef>
                <a:spcPct val="0"/>
              </a:spcBef>
            </a:pPr>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659220-BD5E-4437-AE8B-9B62E1D4A808}" type="slidenum">
              <a:rPr lang="en-US"/>
              <a:pPr fontAlgn="base">
                <a:spcBef>
                  <a:spcPct val="0"/>
                </a:spcBef>
                <a:spcAft>
                  <a:spcPct val="0"/>
                </a:spcAft>
              </a:pPr>
              <a:t>117</a:t>
            </a:fld>
            <a:endParaRPr lang="en-US"/>
          </a:p>
        </p:txBody>
      </p:sp>
      <p:sp>
        <p:nvSpPr>
          <p:cNvPr id="4823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23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1">
              <a:spcBef>
                <a:spcPct val="0"/>
              </a:spcBef>
            </a:pPr>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D174E7-9E52-4841-842E-87FFB78C0F80}" type="slidenum">
              <a:rPr lang="en-US"/>
              <a:pPr fontAlgn="base">
                <a:spcBef>
                  <a:spcPct val="0"/>
                </a:spcBef>
                <a:spcAft>
                  <a:spcPct val="0"/>
                </a:spcAft>
              </a:pPr>
              <a:t>118</a:t>
            </a:fld>
            <a:endParaRPr lang="en-US"/>
          </a:p>
        </p:txBody>
      </p:sp>
      <p:sp>
        <p:nvSpPr>
          <p:cNvPr id="483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33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35C6BAF-68CE-40B1-83C4-DB30CC7C5EBF}" type="slidenum">
              <a:rPr lang="en-US"/>
              <a:pPr fontAlgn="base">
                <a:spcBef>
                  <a:spcPct val="0"/>
                </a:spcBef>
                <a:spcAft>
                  <a:spcPct val="0"/>
                </a:spcAft>
              </a:pPr>
              <a:t>119</a:t>
            </a:fld>
            <a:endParaRPr lang="en-US"/>
          </a:p>
        </p:txBody>
      </p:sp>
      <p:sp>
        <p:nvSpPr>
          <p:cNvPr id="484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4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E905E7-C99D-4025-A7FF-0754AF508D5E}" type="slidenum">
              <a:rPr lang="en-US"/>
              <a:pPr fontAlgn="base">
                <a:spcBef>
                  <a:spcPct val="0"/>
                </a:spcBef>
                <a:spcAft>
                  <a:spcPct val="0"/>
                </a:spcAft>
              </a:pPr>
              <a:t>42</a:t>
            </a:fld>
            <a:endParaRPr lang="en-US"/>
          </a:p>
        </p:txBody>
      </p:sp>
      <p:sp>
        <p:nvSpPr>
          <p:cNvPr id="4003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03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0123E9-67BE-4AA3-BD82-EC9637BC0ADA}" type="slidenum">
              <a:rPr lang="en-US"/>
              <a:pPr fontAlgn="base">
                <a:spcBef>
                  <a:spcPct val="0"/>
                </a:spcBef>
                <a:spcAft>
                  <a:spcPct val="0"/>
                </a:spcAft>
              </a:pPr>
              <a:t>120</a:t>
            </a:fld>
            <a:endParaRPr lang="en-US"/>
          </a:p>
        </p:txBody>
      </p:sp>
      <p:sp>
        <p:nvSpPr>
          <p:cNvPr id="485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5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23B690-14FC-4D0E-A455-9F9878F214EF}" type="slidenum">
              <a:rPr lang="en-US"/>
              <a:pPr fontAlgn="base">
                <a:spcBef>
                  <a:spcPct val="0"/>
                </a:spcBef>
                <a:spcAft>
                  <a:spcPct val="0"/>
                </a:spcAft>
              </a:pPr>
              <a:t>121</a:t>
            </a:fld>
            <a:endParaRPr lang="en-US"/>
          </a:p>
        </p:txBody>
      </p:sp>
      <p:sp>
        <p:nvSpPr>
          <p:cNvPr id="4864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64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7FC5F5-393F-4BC0-BBDF-9D5036ACA110}" type="slidenum">
              <a:rPr lang="en-US"/>
              <a:pPr fontAlgn="base">
                <a:spcBef>
                  <a:spcPct val="0"/>
                </a:spcBef>
                <a:spcAft>
                  <a:spcPct val="0"/>
                </a:spcAft>
              </a:pPr>
              <a:t>122</a:t>
            </a:fld>
            <a:endParaRPr lang="en-US"/>
          </a:p>
        </p:txBody>
      </p:sp>
      <p:sp>
        <p:nvSpPr>
          <p:cNvPr id="4874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74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E0566E-AD21-48EB-AF0A-0A16120AD778}" type="slidenum">
              <a:rPr lang="en-US"/>
              <a:pPr fontAlgn="base">
                <a:spcBef>
                  <a:spcPct val="0"/>
                </a:spcBef>
                <a:spcAft>
                  <a:spcPct val="0"/>
                </a:spcAft>
              </a:pPr>
              <a:t>123</a:t>
            </a:fld>
            <a:endParaRPr lang="en-US"/>
          </a:p>
        </p:txBody>
      </p:sp>
      <p:sp>
        <p:nvSpPr>
          <p:cNvPr id="4884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84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944194-8F09-4A46-BEA3-4EA21BBB6246}" type="slidenum">
              <a:rPr lang="en-US"/>
              <a:pPr fontAlgn="base">
                <a:spcBef>
                  <a:spcPct val="0"/>
                </a:spcBef>
                <a:spcAft>
                  <a:spcPct val="0"/>
                </a:spcAft>
              </a:pPr>
              <a:t>124</a:t>
            </a:fld>
            <a:endParaRPr lang="en-US"/>
          </a:p>
        </p:txBody>
      </p:sp>
      <p:sp>
        <p:nvSpPr>
          <p:cNvPr id="4894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94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77C030-8A27-4805-995F-9278303CC061}" type="slidenum">
              <a:rPr lang="en-US"/>
              <a:pPr fontAlgn="base">
                <a:spcBef>
                  <a:spcPct val="0"/>
                </a:spcBef>
                <a:spcAft>
                  <a:spcPct val="0"/>
                </a:spcAft>
              </a:pPr>
              <a:t>125</a:t>
            </a:fld>
            <a:endParaRPr lang="en-US"/>
          </a:p>
        </p:txBody>
      </p:sp>
      <p:sp>
        <p:nvSpPr>
          <p:cNvPr id="490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05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E77CF1-56B2-4491-B081-7AB26837EA8D}" type="slidenum">
              <a:rPr lang="en-US"/>
              <a:pPr fontAlgn="base">
                <a:spcBef>
                  <a:spcPct val="0"/>
                </a:spcBef>
                <a:spcAft>
                  <a:spcPct val="0"/>
                </a:spcAft>
              </a:pPr>
              <a:t>126</a:t>
            </a:fld>
            <a:endParaRPr lang="en-US"/>
          </a:p>
        </p:txBody>
      </p:sp>
      <p:sp>
        <p:nvSpPr>
          <p:cNvPr id="4915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2376F5-A05D-40CF-BB71-B81CB96A839C}" type="slidenum">
              <a:rPr lang="en-US"/>
              <a:pPr fontAlgn="base">
                <a:spcBef>
                  <a:spcPct val="0"/>
                </a:spcBef>
                <a:spcAft>
                  <a:spcPct val="0"/>
                </a:spcAft>
              </a:pPr>
              <a:t>127</a:t>
            </a:fld>
            <a:endParaRPr lang="en-US"/>
          </a:p>
        </p:txBody>
      </p:sp>
      <p:sp>
        <p:nvSpPr>
          <p:cNvPr id="492547" name="Rectangle 2"/>
          <p:cNvSpPr>
            <a:spLocks noGrp="1" noChangeArrowheads="1"/>
          </p:cNvSpPr>
          <p:nvPr>
            <p:ph type="body" idx="1"/>
          </p:nvPr>
        </p:nvSpPr>
        <p:spPr bwMode="auto">
          <a:xfrm>
            <a:off x="914400" y="533400"/>
            <a:ext cx="5029200" cy="7924800"/>
          </a:xfrm>
          <a:noFill/>
        </p:spPr>
        <p:txBody>
          <a:bodyPr wrap="square" numCol="1" anchor="t" anchorCtr="0" compatLnSpc="1">
            <a:prstTxWarp prst="textNoShape">
              <a:avLst/>
            </a:prstTxWarp>
          </a:bodyPr>
          <a:lstStyle/>
          <a:p>
            <a:pPr marL="228600" indent="-228600">
              <a:spcBef>
                <a:spcPct val="0"/>
              </a:spcBef>
            </a:pPr>
            <a:r>
              <a:rPr lang="en-US" smtClean="0"/>
              <a:t>Chapter 8</a:t>
            </a:r>
          </a:p>
          <a:p>
            <a:pPr marL="228600" indent="-228600">
              <a:spcBef>
                <a:spcPct val="0"/>
              </a:spcBef>
              <a:buFontTx/>
              <a:buAutoNum type="arabicPeriod"/>
            </a:pPr>
            <a:r>
              <a:rPr lang="en-US" smtClean="0"/>
              <a:t>Title Slide</a:t>
            </a:r>
          </a:p>
          <a:p>
            <a:pPr marL="228600" indent="-228600">
              <a:spcBef>
                <a:spcPct val="0"/>
              </a:spcBef>
              <a:buFontTx/>
              <a:buAutoNum type="arabicPeriod"/>
            </a:pPr>
            <a:r>
              <a:rPr lang="en-US" smtClean="0"/>
              <a:t>Organizing the Body of the Speech</a:t>
            </a:r>
          </a:p>
          <a:p>
            <a:pPr marL="228600" indent="-228600">
              <a:spcBef>
                <a:spcPct val="0"/>
              </a:spcBef>
              <a:buFontTx/>
              <a:buAutoNum type="arabicPeriod"/>
            </a:pPr>
            <a:r>
              <a:rPr lang="en-US" smtClean="0"/>
              <a:t>Strategic organization</a:t>
            </a:r>
          </a:p>
          <a:p>
            <a:pPr marL="228600" indent="-228600">
              <a:spcBef>
                <a:spcPct val="0"/>
              </a:spcBef>
              <a:buFontTx/>
              <a:buAutoNum type="arabicPeriod"/>
            </a:pPr>
            <a:r>
              <a:rPr lang="en-US" smtClean="0"/>
              <a:t>Main Points</a:t>
            </a:r>
          </a:p>
          <a:p>
            <a:pPr marL="228600" indent="-228600">
              <a:spcBef>
                <a:spcPct val="0"/>
              </a:spcBef>
              <a:buFontTx/>
              <a:buAutoNum type="arabicPeriod"/>
            </a:pPr>
            <a:r>
              <a:rPr lang="en-US" smtClean="0"/>
              <a:t>Tips for Preparing Main Points</a:t>
            </a:r>
          </a:p>
          <a:p>
            <a:pPr marL="228600" indent="-228600">
              <a:spcBef>
                <a:spcPct val="0"/>
              </a:spcBef>
              <a:buFontTx/>
              <a:buAutoNum type="arabicPeriod"/>
            </a:pPr>
            <a:r>
              <a:rPr lang="en-US" smtClean="0"/>
              <a:t>Chronological Order</a:t>
            </a:r>
          </a:p>
          <a:p>
            <a:pPr marL="228600" indent="-228600">
              <a:spcBef>
                <a:spcPct val="0"/>
              </a:spcBef>
              <a:buFontTx/>
              <a:buAutoNum type="arabicPeriod"/>
            </a:pPr>
            <a:r>
              <a:rPr lang="en-US" smtClean="0"/>
              <a:t>Example of Chronological Order</a:t>
            </a:r>
          </a:p>
          <a:p>
            <a:pPr marL="228600" indent="-228600">
              <a:spcBef>
                <a:spcPct val="0"/>
              </a:spcBef>
              <a:buFontTx/>
              <a:buAutoNum type="arabicPeriod"/>
            </a:pPr>
            <a:r>
              <a:rPr lang="en-US" smtClean="0"/>
              <a:t>Spatial Order</a:t>
            </a:r>
          </a:p>
          <a:p>
            <a:pPr marL="228600" indent="-228600">
              <a:spcBef>
                <a:spcPct val="0"/>
              </a:spcBef>
              <a:buFontTx/>
              <a:buAutoNum type="arabicPeriod"/>
            </a:pPr>
            <a:r>
              <a:rPr lang="en-US" smtClean="0"/>
              <a:t>Example of Spatial Order</a:t>
            </a:r>
          </a:p>
          <a:p>
            <a:pPr marL="228600" indent="-228600">
              <a:spcBef>
                <a:spcPct val="0"/>
              </a:spcBef>
              <a:buFontTx/>
              <a:buAutoNum type="arabicPeriod"/>
            </a:pPr>
            <a:r>
              <a:rPr lang="en-US" smtClean="0"/>
              <a:t>Casual Order</a:t>
            </a:r>
          </a:p>
          <a:p>
            <a:pPr marL="228600" indent="-228600">
              <a:spcBef>
                <a:spcPct val="0"/>
              </a:spcBef>
              <a:buFontTx/>
              <a:buAutoNum type="arabicPeriod"/>
            </a:pPr>
            <a:r>
              <a:rPr lang="en-US" smtClean="0"/>
              <a:t>Example of Casual Order</a:t>
            </a:r>
          </a:p>
          <a:p>
            <a:pPr marL="228600" indent="-228600">
              <a:spcBef>
                <a:spcPct val="0"/>
              </a:spcBef>
              <a:buFontTx/>
              <a:buAutoNum type="arabicPeriod"/>
            </a:pPr>
            <a:r>
              <a:rPr lang="en-US" smtClean="0"/>
              <a:t>Problem-Solution Order</a:t>
            </a:r>
          </a:p>
          <a:p>
            <a:pPr marL="228600" indent="-228600">
              <a:spcBef>
                <a:spcPct val="0"/>
              </a:spcBef>
              <a:buFontTx/>
              <a:buAutoNum type="arabicPeriod"/>
            </a:pPr>
            <a:r>
              <a:rPr lang="en-US" smtClean="0"/>
              <a:t>Example of Problem-Solution Order</a:t>
            </a:r>
          </a:p>
          <a:p>
            <a:pPr marL="228600" indent="-228600">
              <a:spcBef>
                <a:spcPct val="0"/>
              </a:spcBef>
              <a:buFontTx/>
              <a:buAutoNum type="arabicPeriod"/>
            </a:pPr>
            <a:r>
              <a:rPr lang="en-US" smtClean="0"/>
              <a:t>Topical Order</a:t>
            </a:r>
          </a:p>
          <a:p>
            <a:pPr marL="228600" indent="-228600">
              <a:spcBef>
                <a:spcPct val="0"/>
              </a:spcBef>
              <a:buFontTx/>
              <a:buAutoNum type="arabicPeriod"/>
            </a:pPr>
            <a:r>
              <a:rPr lang="en-US" smtClean="0"/>
              <a:t>Example of Topical Order</a:t>
            </a:r>
          </a:p>
          <a:p>
            <a:pPr marL="228600" indent="-228600">
              <a:spcBef>
                <a:spcPct val="0"/>
              </a:spcBef>
              <a:buFontTx/>
              <a:buAutoNum type="arabicPeriod"/>
            </a:pPr>
            <a:r>
              <a:rPr lang="en-US" smtClean="0"/>
              <a:t>Tips for Preparing Main Points</a:t>
            </a:r>
          </a:p>
          <a:p>
            <a:pPr marL="228600" indent="-228600">
              <a:spcBef>
                <a:spcPct val="0"/>
              </a:spcBef>
              <a:buFontTx/>
              <a:buAutoNum type="arabicPeriod"/>
            </a:pPr>
            <a:r>
              <a:rPr lang="en-US" smtClean="0"/>
              <a:t>Supporting Materials</a:t>
            </a:r>
          </a:p>
          <a:p>
            <a:pPr marL="228600" indent="-228600">
              <a:spcBef>
                <a:spcPct val="0"/>
              </a:spcBef>
              <a:buFontTx/>
              <a:buAutoNum type="arabicPeriod"/>
            </a:pPr>
            <a:r>
              <a:rPr lang="en-US" smtClean="0"/>
              <a:t>Connective</a:t>
            </a:r>
          </a:p>
          <a:p>
            <a:pPr marL="228600" indent="-228600">
              <a:spcBef>
                <a:spcPct val="0"/>
              </a:spcBef>
              <a:buFontTx/>
              <a:buAutoNum type="arabicPeriod"/>
            </a:pPr>
            <a:r>
              <a:rPr lang="en-US" smtClean="0"/>
              <a:t>Types of Connectives</a:t>
            </a:r>
          </a:p>
          <a:p>
            <a:pPr marL="228600" indent="-228600">
              <a:spcBef>
                <a:spcPct val="0"/>
              </a:spcBef>
              <a:buFontTx/>
              <a:buAutoNum type="arabicPeriod"/>
            </a:pPr>
            <a:r>
              <a:rPr lang="en-US" smtClean="0"/>
              <a:t>Transition</a:t>
            </a:r>
          </a:p>
          <a:p>
            <a:pPr marL="228600" indent="-228600">
              <a:spcBef>
                <a:spcPct val="0"/>
              </a:spcBef>
              <a:buFontTx/>
              <a:buAutoNum type="arabicPeriod"/>
            </a:pPr>
            <a:r>
              <a:rPr lang="en-US" smtClean="0"/>
              <a:t>Example of Transitions</a:t>
            </a:r>
          </a:p>
          <a:p>
            <a:pPr marL="228600" indent="-228600">
              <a:spcBef>
                <a:spcPct val="0"/>
              </a:spcBef>
              <a:buFontTx/>
              <a:buAutoNum type="arabicPeriod"/>
            </a:pPr>
            <a:r>
              <a:rPr lang="en-US" smtClean="0"/>
              <a:t>Example of Transitions (video)</a:t>
            </a:r>
          </a:p>
          <a:p>
            <a:pPr marL="228600" indent="-228600">
              <a:spcBef>
                <a:spcPct val="0"/>
              </a:spcBef>
              <a:buFontTx/>
              <a:buAutoNum type="arabicPeriod"/>
            </a:pPr>
            <a:r>
              <a:rPr lang="en-US" smtClean="0"/>
              <a:t>Internal Preview</a:t>
            </a:r>
          </a:p>
          <a:p>
            <a:pPr marL="228600" indent="-228600">
              <a:spcBef>
                <a:spcPct val="0"/>
              </a:spcBef>
              <a:buFontTx/>
              <a:buAutoNum type="arabicPeriod"/>
            </a:pPr>
            <a:r>
              <a:rPr lang="en-US" smtClean="0"/>
              <a:t>Example of an Internal Preview</a:t>
            </a:r>
          </a:p>
          <a:p>
            <a:pPr marL="228600" indent="-228600">
              <a:spcBef>
                <a:spcPct val="0"/>
              </a:spcBef>
              <a:buFontTx/>
              <a:buAutoNum type="arabicPeriod"/>
            </a:pPr>
            <a:r>
              <a:rPr lang="en-US" smtClean="0"/>
              <a:t>Transition Combined with an Internal Preview</a:t>
            </a:r>
          </a:p>
          <a:p>
            <a:pPr marL="228600" indent="-228600">
              <a:spcBef>
                <a:spcPct val="0"/>
              </a:spcBef>
              <a:buFontTx/>
              <a:buAutoNum type="arabicPeriod"/>
            </a:pPr>
            <a:r>
              <a:rPr lang="en-US" smtClean="0"/>
              <a:t>Internal Summary</a:t>
            </a:r>
          </a:p>
          <a:p>
            <a:pPr marL="228600" indent="-228600">
              <a:spcBef>
                <a:spcPct val="0"/>
              </a:spcBef>
              <a:buFontTx/>
              <a:buAutoNum type="arabicPeriod"/>
            </a:pPr>
            <a:r>
              <a:rPr lang="en-US" smtClean="0"/>
              <a:t>Example of an Internal Summary</a:t>
            </a:r>
          </a:p>
          <a:p>
            <a:pPr marL="228600" indent="-228600">
              <a:spcBef>
                <a:spcPct val="0"/>
              </a:spcBef>
              <a:buFontTx/>
              <a:buAutoNum type="arabicPeriod"/>
            </a:pPr>
            <a:r>
              <a:rPr lang="en-US" smtClean="0"/>
              <a:t>Signposts</a:t>
            </a:r>
          </a:p>
          <a:p>
            <a:pPr marL="228600" indent="-228600">
              <a:spcBef>
                <a:spcPct val="0"/>
              </a:spcBef>
              <a:buFontTx/>
              <a:buAutoNum type="arabicPeriod"/>
            </a:pPr>
            <a:r>
              <a:rPr lang="en-US" smtClean="0"/>
              <a:t>Example of Signposts</a:t>
            </a:r>
          </a:p>
          <a:p>
            <a:pPr marL="228600" indent="-228600">
              <a:spcBef>
                <a:spcPct val="0"/>
              </a:spcBef>
              <a:buFontTx/>
              <a:buAutoNum type="arabicPeriod"/>
            </a:pPr>
            <a:r>
              <a:rPr lang="en-US" smtClean="0"/>
              <a:t>Blank</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6ED359-9266-4946-90C4-3405F582C066}" type="slidenum">
              <a:rPr lang="en-US"/>
              <a:pPr fontAlgn="base">
                <a:spcBef>
                  <a:spcPct val="0"/>
                </a:spcBef>
                <a:spcAft>
                  <a:spcPct val="0"/>
                </a:spcAft>
              </a:pPr>
              <a:t>128</a:t>
            </a:fld>
            <a:endParaRPr lang="en-US"/>
          </a:p>
        </p:txBody>
      </p:sp>
      <p:sp>
        <p:nvSpPr>
          <p:cNvPr id="4935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35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6FFF52-1C8F-4F9D-9D89-8A7FC96A9EC3}" type="slidenum">
              <a:rPr lang="en-US"/>
              <a:pPr fontAlgn="base">
                <a:spcBef>
                  <a:spcPct val="0"/>
                </a:spcBef>
                <a:spcAft>
                  <a:spcPct val="0"/>
                </a:spcAft>
              </a:pPr>
              <a:t>129</a:t>
            </a:fld>
            <a:endParaRPr lang="en-US"/>
          </a:p>
        </p:txBody>
      </p:sp>
      <p:sp>
        <p:nvSpPr>
          <p:cNvPr id="4945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45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F26D75-1042-4685-A855-7AF4BA863B85}" type="slidenum">
              <a:rPr lang="en-US"/>
              <a:pPr fontAlgn="base">
                <a:spcBef>
                  <a:spcPct val="0"/>
                </a:spcBef>
                <a:spcAft>
                  <a:spcPct val="0"/>
                </a:spcAft>
              </a:pPr>
              <a:t>43</a:t>
            </a:fld>
            <a:endParaRPr lang="en-US"/>
          </a:p>
        </p:txBody>
      </p:sp>
      <p:sp>
        <p:nvSpPr>
          <p:cNvPr id="401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1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8A88BA-F81C-4CEB-984D-A6A91625ED04}" type="slidenum">
              <a:rPr lang="en-US"/>
              <a:pPr fontAlgn="base">
                <a:spcBef>
                  <a:spcPct val="0"/>
                </a:spcBef>
                <a:spcAft>
                  <a:spcPct val="0"/>
                </a:spcAft>
              </a:pPr>
              <a:t>130</a:t>
            </a:fld>
            <a:endParaRPr lang="en-US"/>
          </a:p>
        </p:txBody>
      </p:sp>
      <p:sp>
        <p:nvSpPr>
          <p:cNvPr id="495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5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46C0B5-C926-46AA-823D-02893F86A7A5}" type="slidenum">
              <a:rPr lang="en-US"/>
              <a:pPr fontAlgn="base">
                <a:spcBef>
                  <a:spcPct val="0"/>
                </a:spcBef>
                <a:spcAft>
                  <a:spcPct val="0"/>
                </a:spcAft>
              </a:pPr>
              <a:t>132</a:t>
            </a:fld>
            <a:endParaRPr lang="en-US"/>
          </a:p>
        </p:txBody>
      </p:sp>
      <p:sp>
        <p:nvSpPr>
          <p:cNvPr id="496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66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3">
              <a:spcBef>
                <a:spcPct val="0"/>
              </a:spcBef>
            </a:pPr>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89C0AB-A7C0-4195-BB98-837FCE9FC2EA}" type="slidenum">
              <a:rPr lang="en-US"/>
              <a:pPr fontAlgn="base">
                <a:spcBef>
                  <a:spcPct val="0"/>
                </a:spcBef>
                <a:spcAft>
                  <a:spcPct val="0"/>
                </a:spcAft>
              </a:pPr>
              <a:t>133</a:t>
            </a:fld>
            <a:endParaRPr lang="en-US"/>
          </a:p>
        </p:txBody>
      </p:sp>
      <p:sp>
        <p:nvSpPr>
          <p:cNvPr id="497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76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3">
              <a:spcBef>
                <a:spcPct val="0"/>
              </a:spcBef>
            </a:pPr>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9A4B1B-52CE-45AF-8DD4-3ACFD003E36B}" type="slidenum">
              <a:rPr lang="en-US"/>
              <a:pPr fontAlgn="base">
                <a:spcBef>
                  <a:spcPct val="0"/>
                </a:spcBef>
                <a:spcAft>
                  <a:spcPct val="0"/>
                </a:spcAft>
              </a:pPr>
              <a:t>134</a:t>
            </a:fld>
            <a:endParaRPr lang="en-US"/>
          </a:p>
        </p:txBody>
      </p:sp>
      <p:sp>
        <p:nvSpPr>
          <p:cNvPr id="498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8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3">
              <a:spcBef>
                <a:spcPct val="0"/>
              </a:spcBef>
            </a:pPr>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EE0A9D-042C-4D4E-88F6-0360E922CFB8}" type="slidenum">
              <a:rPr lang="en-US"/>
              <a:pPr fontAlgn="base">
                <a:spcBef>
                  <a:spcPct val="0"/>
                </a:spcBef>
                <a:spcAft>
                  <a:spcPct val="0"/>
                </a:spcAft>
              </a:pPr>
              <a:t>135</a:t>
            </a:fld>
            <a:endParaRPr lang="en-US"/>
          </a:p>
        </p:txBody>
      </p:sp>
      <p:sp>
        <p:nvSpPr>
          <p:cNvPr id="499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9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3">
              <a:spcBef>
                <a:spcPct val="0"/>
              </a:spcBef>
            </a:pPr>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B29219-2F97-419B-AB00-BE6575A7E2F5}" type="slidenum">
              <a:rPr lang="en-US"/>
              <a:pPr fontAlgn="base">
                <a:spcBef>
                  <a:spcPct val="0"/>
                </a:spcBef>
                <a:spcAft>
                  <a:spcPct val="0"/>
                </a:spcAft>
              </a:pPr>
              <a:t>136</a:t>
            </a:fld>
            <a:endParaRPr lang="en-US"/>
          </a:p>
        </p:txBody>
      </p:sp>
      <p:sp>
        <p:nvSpPr>
          <p:cNvPr id="500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07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3">
              <a:spcBef>
                <a:spcPct val="0"/>
              </a:spcBef>
            </a:pPr>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315368-73F0-4169-8169-5F3BAA992755}" type="slidenum">
              <a:rPr lang="en-US"/>
              <a:pPr fontAlgn="base">
                <a:spcBef>
                  <a:spcPct val="0"/>
                </a:spcBef>
                <a:spcAft>
                  <a:spcPct val="0"/>
                </a:spcAft>
              </a:pPr>
              <a:t>137</a:t>
            </a:fld>
            <a:endParaRPr lang="en-US"/>
          </a:p>
        </p:txBody>
      </p:sp>
      <p:sp>
        <p:nvSpPr>
          <p:cNvPr id="501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3">
              <a:spcBef>
                <a:spcPct val="0"/>
              </a:spcBef>
            </a:pPr>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A372B1-1D3B-4C1D-8342-DD302DC18295}" type="slidenum">
              <a:rPr lang="en-US"/>
              <a:pPr fontAlgn="base">
                <a:spcBef>
                  <a:spcPct val="0"/>
                </a:spcBef>
                <a:spcAft>
                  <a:spcPct val="0"/>
                </a:spcAft>
              </a:pPr>
              <a:t>138</a:t>
            </a:fld>
            <a:endParaRPr lang="en-US"/>
          </a:p>
        </p:txBody>
      </p:sp>
      <p:sp>
        <p:nvSpPr>
          <p:cNvPr id="502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2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3">
              <a:spcBef>
                <a:spcPct val="0"/>
              </a:spcBef>
            </a:pPr>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38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B2ED34-DC27-4541-922F-11A7C51CE1B4}" type="slidenum">
              <a:rPr lang="en-US"/>
              <a:pPr fontAlgn="base">
                <a:spcBef>
                  <a:spcPct val="0"/>
                </a:spcBef>
                <a:spcAft>
                  <a:spcPct val="0"/>
                </a:spcAft>
              </a:pPr>
              <a:t>139</a:t>
            </a:fld>
            <a:endParaRPr lang="en-US"/>
          </a:p>
        </p:txBody>
      </p:sp>
      <p:sp>
        <p:nvSpPr>
          <p:cNvPr id="503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3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3">
              <a:spcBef>
                <a:spcPct val="0"/>
              </a:spcBef>
            </a:pPr>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E93FE5-8B4C-49F1-926C-D559EEEB544B}" type="slidenum">
              <a:rPr lang="en-US"/>
              <a:pPr fontAlgn="base">
                <a:spcBef>
                  <a:spcPct val="0"/>
                </a:spcBef>
                <a:spcAft>
                  <a:spcPct val="0"/>
                </a:spcAft>
              </a:pPr>
              <a:t>140</a:t>
            </a:fld>
            <a:endParaRPr lang="en-US"/>
          </a:p>
        </p:txBody>
      </p:sp>
      <p:sp>
        <p:nvSpPr>
          <p:cNvPr id="504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48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3">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smtClean="0">
                <a:solidFill>
                  <a:srgbClr val="FFFFFF"/>
                </a:solidFill>
              </a:defRPr>
            </a:lvl1pPr>
          </a:lstStyle>
          <a:p>
            <a:pPr>
              <a:defRPr/>
            </a:pPr>
            <a:fld id="{B9B1C5EB-15FE-4AB8-80D4-910A8CAC047D}" type="datetimeFigureOut">
              <a:rPr lang="en-US"/>
              <a:pPr>
                <a:defRPr/>
              </a:pPr>
              <a:t>1/19/10</a:t>
            </a:fld>
            <a:endParaRPr lang="en-US"/>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p>
        </p:txBody>
      </p:sp>
      <p:sp>
        <p:nvSpPr>
          <p:cNvPr id="11" name="Slide Number Placeholder 28"/>
          <p:cNvSpPr>
            <a:spLocks noGrp="1"/>
          </p:cNvSpPr>
          <p:nvPr>
            <p:ph type="sldNum" sz="quarter" idx="12"/>
          </p:nvPr>
        </p:nvSpPr>
        <p:spPr>
          <a:xfrm>
            <a:off x="8001000" y="228600"/>
            <a:ext cx="838200" cy="381000"/>
          </a:xfrm>
        </p:spPr>
        <p:txBody>
          <a:bodyPr/>
          <a:lstStyle>
            <a:lvl1pPr>
              <a:defRPr smtClean="0">
                <a:solidFill>
                  <a:schemeClr val="tx2"/>
                </a:solidFill>
              </a:defRPr>
            </a:lvl1pPr>
          </a:lstStyle>
          <a:p>
            <a:pPr>
              <a:defRPr/>
            </a:pPr>
            <a:fld id="{F024E88D-78D0-4C44-989E-B77D8353C3FE}"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591AF702-67FA-4B4D-B3D3-FBFD33A69D60}" type="datetimeFigureOut">
              <a:rPr lang="en-US"/>
              <a:pPr>
                <a:defRPr/>
              </a:pPr>
              <a:t>1/19/10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845E99B-B4C1-42F2-BB49-03AC145B4E41}"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457200"/>
            <a:ext cx="2005012"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5350" y="457200"/>
            <a:ext cx="5862638"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228600" y="228600"/>
            <a:ext cx="8686800" cy="6324600"/>
          </a:xfrm>
          <a:prstGeom prst="rect">
            <a:avLst/>
          </a:prstGeom>
          <a:gradFill rotWithShape="0">
            <a:gsLst>
              <a:gs pos="0">
                <a:srgbClr val="5B2753">
                  <a:gamma/>
                  <a:shade val="76471"/>
                  <a:invGamma/>
                </a:srgbClr>
              </a:gs>
              <a:gs pos="50000">
                <a:srgbClr val="5B2753"/>
              </a:gs>
              <a:gs pos="100000">
                <a:srgbClr val="5B2753">
                  <a:gamma/>
                  <a:shade val="76471"/>
                  <a:invGamma/>
                </a:srgbClr>
              </a:gs>
            </a:gsLst>
            <a:lin ang="5400000" scaled="1"/>
          </a:gra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5" name="Text Box 3"/>
          <p:cNvSpPr txBox="1">
            <a:spLocks noChangeAspect="1" noChangeArrowheads="1"/>
          </p:cNvSpPr>
          <p:nvPr/>
        </p:nvSpPr>
        <p:spPr bwMode="auto">
          <a:xfrm>
            <a:off x="6259513" y="5791200"/>
            <a:ext cx="1878012" cy="336550"/>
          </a:xfrm>
          <a:prstGeom prst="rect">
            <a:avLst/>
          </a:prstGeom>
          <a:noFill/>
          <a:ln w="9525">
            <a:noFill/>
            <a:miter lim="800000"/>
            <a:headEnd/>
            <a:tailEnd/>
          </a:ln>
          <a:effectLst>
            <a:outerShdw dist="25399" dir="2700000" algn="ctr" rotWithShape="0">
              <a:schemeClr val="bg2"/>
            </a:outerShdw>
          </a:effectLst>
        </p:spPr>
        <p:txBody>
          <a:bodyPr wrap="none">
            <a:spAutoFit/>
          </a:bodyPr>
          <a:lstStyle/>
          <a:p>
            <a:pPr algn="r" fontAlgn="auto">
              <a:spcBef>
                <a:spcPts val="0"/>
              </a:spcBef>
              <a:spcAft>
                <a:spcPts val="0"/>
              </a:spcAft>
              <a:defRPr/>
            </a:pPr>
            <a:r>
              <a:rPr lang="en-US" sz="1600" b="1">
                <a:solidFill>
                  <a:srgbClr val="FFFFFF"/>
                </a:solidFill>
                <a:latin typeface="Arial" charset="0"/>
                <a:cs typeface="+mn-cs"/>
              </a:rPr>
              <a:t>Stephen E. Lucas</a:t>
            </a:r>
          </a:p>
        </p:txBody>
      </p:sp>
      <p:sp>
        <p:nvSpPr>
          <p:cNvPr id="6" name="Text Box 5"/>
          <p:cNvSpPr txBox="1">
            <a:spLocks noChangeArrowheads="1"/>
          </p:cNvSpPr>
          <p:nvPr/>
        </p:nvSpPr>
        <p:spPr bwMode="auto">
          <a:xfrm>
            <a:off x="2295525" y="1219200"/>
            <a:ext cx="4329113" cy="427038"/>
          </a:xfrm>
          <a:prstGeom prst="rect">
            <a:avLst/>
          </a:prstGeom>
          <a:noFill/>
          <a:ln w="9525">
            <a:noFill/>
            <a:miter lim="800000"/>
            <a:headEnd/>
            <a:tailEnd/>
          </a:ln>
          <a:effectLst>
            <a:outerShdw dist="25399" dir="2700000" algn="ctr" rotWithShape="0">
              <a:schemeClr val="bg2"/>
            </a:outerShdw>
          </a:effectLst>
        </p:spPr>
        <p:txBody>
          <a:bodyPr wrap="none">
            <a:spAutoFit/>
          </a:bodyPr>
          <a:lstStyle/>
          <a:p>
            <a:pPr fontAlgn="auto">
              <a:spcBef>
                <a:spcPts val="0"/>
              </a:spcBef>
              <a:spcAft>
                <a:spcPts val="0"/>
              </a:spcAft>
              <a:defRPr/>
            </a:pPr>
            <a:r>
              <a:rPr lang="en-US" sz="2200" b="1">
                <a:solidFill>
                  <a:srgbClr val="F5DA75"/>
                </a:solidFill>
                <a:latin typeface="Arial" charset="0"/>
                <a:cs typeface="+mn-cs"/>
              </a:rPr>
              <a:t>C      H      A      P      T      E      R</a:t>
            </a:r>
          </a:p>
        </p:txBody>
      </p:sp>
      <p:sp>
        <p:nvSpPr>
          <p:cNvPr id="7" name="Text Box 7"/>
          <p:cNvSpPr txBox="1">
            <a:spLocks noChangeArrowheads="1"/>
          </p:cNvSpPr>
          <p:nvPr/>
        </p:nvSpPr>
        <p:spPr bwMode="auto">
          <a:xfrm>
            <a:off x="141288" y="6553200"/>
            <a:ext cx="1211262" cy="304800"/>
          </a:xfrm>
          <a:prstGeom prst="rect">
            <a:avLst/>
          </a:prstGeom>
          <a:noFill/>
          <a:ln w="9525">
            <a:noFill/>
            <a:miter lim="800000"/>
            <a:headEnd/>
            <a:tailEnd/>
          </a:ln>
          <a:effectLst>
            <a:outerShdw dist="12700" dir="2700000" algn="ctr" rotWithShape="0">
              <a:schemeClr val="bg2"/>
            </a:outerShdw>
          </a:effectLst>
        </p:spPr>
        <p:txBody>
          <a:bodyPr wrap="none">
            <a:spAutoFit/>
          </a:bodyPr>
          <a:lstStyle/>
          <a:p>
            <a:pPr fontAlgn="auto">
              <a:spcBef>
                <a:spcPts val="0"/>
              </a:spcBef>
              <a:spcAft>
                <a:spcPts val="0"/>
              </a:spcAft>
              <a:defRPr/>
            </a:pPr>
            <a:r>
              <a:rPr lang="en-US" sz="1400" b="1" i="1">
                <a:solidFill>
                  <a:srgbClr val="CDD5D6"/>
                </a:solidFill>
                <a:latin typeface="Arial" charset="0"/>
                <a:cs typeface="+mn-cs"/>
              </a:rPr>
              <a:t>McGraw-Hill</a:t>
            </a:r>
          </a:p>
        </p:txBody>
      </p:sp>
      <p:sp>
        <p:nvSpPr>
          <p:cNvPr id="8" name="Text Box 8"/>
          <p:cNvSpPr txBox="1">
            <a:spLocks noChangeArrowheads="1"/>
          </p:cNvSpPr>
          <p:nvPr/>
        </p:nvSpPr>
        <p:spPr bwMode="auto">
          <a:xfrm>
            <a:off x="2190750" y="6553200"/>
            <a:ext cx="6838950" cy="304800"/>
          </a:xfrm>
          <a:prstGeom prst="rect">
            <a:avLst/>
          </a:prstGeom>
          <a:noFill/>
          <a:ln w="9525">
            <a:noFill/>
            <a:miter lim="800000"/>
            <a:headEnd/>
            <a:tailEnd/>
          </a:ln>
          <a:effectLst>
            <a:outerShdw dist="12700" dir="2700000" algn="ctr" rotWithShape="0">
              <a:schemeClr val="bg2"/>
            </a:outerShdw>
          </a:effectLst>
        </p:spPr>
        <p:txBody>
          <a:bodyPr>
            <a:spAutoFit/>
          </a:bodyPr>
          <a:lstStyle/>
          <a:p>
            <a:pPr algn="r" fontAlgn="auto">
              <a:spcBef>
                <a:spcPts val="0"/>
              </a:spcBef>
              <a:spcAft>
                <a:spcPts val="0"/>
              </a:spcAft>
              <a:defRPr/>
            </a:pPr>
            <a:r>
              <a:rPr lang="en-US" sz="1400" b="1" i="1">
                <a:solidFill>
                  <a:srgbClr val="CDD5D6"/>
                </a:solidFill>
                <a:latin typeface="Arial" charset="0"/>
                <a:cs typeface="+mn-cs"/>
              </a:rPr>
              <a:t>© 2007 Stephen E. Lucas. All rights reserved.</a:t>
            </a:r>
          </a:p>
        </p:txBody>
      </p:sp>
      <p:sp>
        <p:nvSpPr>
          <p:cNvPr id="9" name="Text Box 9"/>
          <p:cNvSpPr txBox="1">
            <a:spLocks noChangeArrowheads="1"/>
          </p:cNvSpPr>
          <p:nvPr/>
        </p:nvSpPr>
        <p:spPr bwMode="auto">
          <a:xfrm>
            <a:off x="914400" y="1828800"/>
            <a:ext cx="2133600" cy="457200"/>
          </a:xfrm>
          <a:prstGeom prst="rect">
            <a:avLst/>
          </a:prstGeom>
          <a:noFill/>
          <a:ln w="9525">
            <a:noFill/>
            <a:miter lim="800000"/>
            <a:headEnd/>
            <a:tailEnd/>
          </a:ln>
          <a:effectLst/>
        </p:spPr>
        <p:txBody>
          <a:bodyPr>
            <a:spAutoFit/>
          </a:bodyPr>
          <a:lstStyle/>
          <a:p>
            <a:pPr fontAlgn="auto">
              <a:spcBef>
                <a:spcPct val="50000"/>
              </a:spcBef>
              <a:spcAft>
                <a:spcPts val="0"/>
              </a:spcAft>
              <a:defRPr/>
            </a:pPr>
            <a:endParaRPr lang="en-US">
              <a:latin typeface="+mn-lt"/>
              <a:cs typeface="+mn-cs"/>
            </a:endParaRPr>
          </a:p>
        </p:txBody>
      </p:sp>
      <p:sp>
        <p:nvSpPr>
          <p:cNvPr id="2052" name="Rectangle 4"/>
          <p:cNvSpPr>
            <a:spLocks noGrp="1" noChangeArrowheads="1"/>
          </p:cNvSpPr>
          <p:nvPr>
            <p:ph type="ctrTitle"/>
          </p:nvPr>
        </p:nvSpPr>
        <p:spPr>
          <a:xfrm>
            <a:off x="6400800" y="228600"/>
            <a:ext cx="2514600" cy="2057400"/>
          </a:xfrm>
        </p:spPr>
        <p:txBody>
          <a:bodyPr anchor="ctr"/>
          <a:lstStyle>
            <a:lvl1pPr>
              <a:defRPr sz="12500" b="0"/>
            </a:lvl1pPr>
          </a:lstStyle>
          <a:p>
            <a:r>
              <a:rPr lang="en-US"/>
              <a:t>Click to edit Master title style</a:t>
            </a:r>
          </a:p>
        </p:txBody>
      </p:sp>
      <p:sp>
        <p:nvSpPr>
          <p:cNvPr id="2054" name="Rectangle 6"/>
          <p:cNvSpPr>
            <a:spLocks noGrp="1" noChangeArrowheads="1"/>
          </p:cNvSpPr>
          <p:nvPr>
            <p:ph type="subTitle" idx="1"/>
          </p:nvPr>
        </p:nvSpPr>
        <p:spPr>
          <a:xfrm>
            <a:off x="304800" y="3143250"/>
            <a:ext cx="5638800" cy="1962150"/>
          </a:xfrm>
        </p:spPr>
        <p:txBody>
          <a:bodyPr anchor="b"/>
          <a:lstStyle>
            <a:lvl1pPr marL="0" indent="0">
              <a:buFontTx/>
              <a:buNone/>
              <a:defRPr sz="4000"/>
            </a:lvl1pPr>
          </a:lstStyle>
          <a:p>
            <a:r>
              <a:rPr lang="en-US"/>
              <a:t>Click to edit Master subtitle style</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828800"/>
            <a:ext cx="3848100" cy="4476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67300" y="1828800"/>
            <a:ext cx="3848100" cy="4476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fld id="{15FBB101-0052-4F8E-8FCD-BAB73C0E0ABF}" type="datetimeFigureOut">
              <a:rPr lang="en-US"/>
              <a:pPr>
                <a:defRPr/>
              </a:pPr>
              <a:t>1/19/10</a:t>
            </a:fld>
            <a:endParaRPr lang="en-US"/>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a:defRPr/>
            </a:pPr>
            <a:fld id="{651A504C-AC57-40A0-9CE6-98611D33FF13}"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457200"/>
            <a:ext cx="2005012"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5350" y="457200"/>
            <a:ext cx="5862638"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pPr/>
              <a:t>1/19/10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pPr/>
              <a:t>‹#›</a:t>
            </a:fld>
            <a:endParaRPr kumimoji="0"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pPr/>
              <a:t>1/19/10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7C3A134-F1C3-464B-BF47-54DC2DE08F52}" type="datetimeFigureOut">
              <a:rPr lang="en-US" smtClean="0"/>
              <a:pPr/>
              <a:t>1/19/10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7C3A134-F1C3-464B-BF47-54DC2DE08F52}" type="datetimeFigureOut">
              <a:rPr lang="en-US" smtClean="0"/>
              <a:pPr/>
              <a:t>1/19/10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7C3A134-F1C3-464B-BF47-54DC2DE08F52}" type="datetimeFigureOut">
              <a:rPr lang="en-US" smtClean="0"/>
              <a:pPr/>
              <a:t>1/19/10</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7C3A134-F1C3-464B-BF47-54DC2DE08F52}" type="datetimeFigureOut">
              <a:rPr lang="en-US" smtClean="0"/>
              <a:pPr/>
              <a:t>1/19/10</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3A134-F1C3-464B-BF47-54DC2DE08F52}" type="datetimeFigureOut">
              <a:rPr lang="en-US" smtClean="0"/>
              <a:pPr/>
              <a:t>1/19/10</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7C3A134-F1C3-464B-BF47-54DC2DE08F52}" type="datetimeFigureOut">
              <a:rPr lang="en-US" smtClean="0"/>
              <a:pPr/>
              <a:t>1/19/10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48F39E-9C37-485F-AC97-16BB4BDF9F49}" type="slidenum">
              <a:rPr kumimoji="0" lang="en-US" smtClean="0"/>
              <a:pPr/>
              <a:t>‹#›</a:t>
            </a:fld>
            <a:endParaRPr kumimoji="0"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Chapter Opener">
    <p:spTree>
      <p:nvGrpSpPr>
        <p:cNvPr id="1" name=""/>
        <p:cNvGrpSpPr/>
        <p:nvPr/>
      </p:nvGrpSpPr>
      <p:grpSpPr>
        <a:xfrm>
          <a:off x="0" y="0"/>
          <a:ext cx="0" cy="0"/>
          <a:chOff x="0" y="0"/>
          <a:chExt cx="0" cy="0"/>
        </a:xfrm>
      </p:grpSpPr>
      <p:sp>
        <p:nvSpPr>
          <p:cNvPr id="2" name="Rectangle 5"/>
          <p:cNvSpPr>
            <a:spLocks/>
          </p:cNvSpPr>
          <p:nvPr userDrawn="1"/>
        </p:nvSpPr>
        <p:spPr bwMode="auto">
          <a:xfrm>
            <a:off x="304800" y="6610350"/>
            <a:ext cx="8839200" cy="228600"/>
          </a:xfrm>
          <a:prstGeom prst="rect">
            <a:avLst/>
          </a:prstGeom>
          <a:noFill/>
          <a:ln w="12700">
            <a:noFill/>
            <a:miter lim="800000"/>
            <a:headEnd type="none" w="med" len="med"/>
            <a:tailEnd type="none" w="med" len="med"/>
          </a:ln>
        </p:spPr>
        <p:txBody>
          <a:bodyPr lIns="38100" tIns="38100" rIns="38100" bIns="38100"/>
          <a:lstStyle/>
          <a:p>
            <a:pPr lvl="1" algn="ctr" rtl="0" fontAlgn="base">
              <a:spcBef>
                <a:spcPct val="0"/>
              </a:spcBef>
              <a:spcAft>
                <a:spcPct val="0"/>
              </a:spcAft>
            </a:pPr>
            <a:r>
              <a:rPr lang="en-US" sz="1000" kern="1200">
                <a:solidFill>
                  <a:srgbClr val="5C5C5C"/>
                </a:solidFill>
                <a:latin typeface="Tahoma" charset="0"/>
                <a:cs typeface="Tahoma" charset="0"/>
                <a:sym typeface="Tahoma" charset="0"/>
              </a:rPr>
              <a:t>The McGraw-Hill Companies          © 2009 Stephen E. Lucas. All rights reserved.</a:t>
            </a:r>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D7C3A134-F1C3-464B-BF47-54DC2DE08F52}" type="datetimeFigureOut">
              <a:rPr lang="en-US" smtClean="0"/>
              <a:pPr/>
              <a:t>1/19/10</a:t>
            </a:fld>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kumimoji="0" lang="en-US" dirty="0"/>
          </a:p>
        </p:txBody>
      </p:sp>
      <p:sp>
        <p:nvSpPr>
          <p:cNvPr id="7" name="Slide Number Placeholder 6"/>
          <p:cNvSpPr>
            <a:spLocks noGrp="1"/>
          </p:cNvSpPr>
          <p:nvPr>
            <p:ph type="sldNum" sz="quarter" idx="12"/>
          </p:nvPr>
        </p:nvSpPr>
        <p:spPr>
          <a:xfrm>
            <a:off x="8339328" y="1170432"/>
            <a:ext cx="733864" cy="201168"/>
          </a:xfrm>
        </p:spPr>
        <p:txBody>
          <a:bodyPr/>
          <a:lstStyle/>
          <a:p>
            <a:fld id="{9648F39E-9C37-485F-AC97-16BB4BDF9F49}" type="slidenum">
              <a:rPr kumimoji="0" lang="en-US" smtClean="0"/>
              <a:pPr/>
              <a:t>‹#›</a:t>
            </a:fld>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pPr/>
              <a:t>1/19/10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pPr/>
              <a:t>1/19/10</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fld id="{D5B3658F-1EE6-44AE-B3A7-220E466CB9B9}" type="datetimeFigureOut">
              <a:rPr lang="en-US"/>
              <a:pPr>
                <a:defRPr/>
              </a:pPr>
              <a:t>1/19/10</a:t>
            </a:fld>
            <a:endParaRPr lang="en-US"/>
          </a:p>
        </p:txBody>
      </p:sp>
      <p:sp>
        <p:nvSpPr>
          <p:cNvPr id="8" name="Slide Number Placeholder 15"/>
          <p:cNvSpPr>
            <a:spLocks noGrp="1"/>
          </p:cNvSpPr>
          <p:nvPr>
            <p:ph type="sldNum" sz="quarter" idx="11"/>
          </p:nvPr>
        </p:nvSpPr>
        <p:spPr/>
        <p:txBody>
          <a:bodyPr/>
          <a:lstStyle>
            <a:lvl1pPr>
              <a:defRPr/>
            </a:lvl1pPr>
          </a:lstStyle>
          <a:p>
            <a:pPr>
              <a:defRPr/>
            </a:pPr>
            <a:fld id="{30A10215-AD36-4AA9-A3EB-2D7707F52570}"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fld id="{18F09730-0591-428F-B01D-E29DA9E23C1A}" type="datetimeFigureOut">
              <a:rPr lang="en-US"/>
              <a:pPr>
                <a:defRPr/>
              </a:pPr>
              <a:t>1/19/10</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8539AE82-E368-4A43-86A4-C7864E1BD674}"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357F8F1-25D4-4F8C-8876-AC91D4D3C52A}" type="datetimeFigureOut">
              <a:rPr lang="en-US"/>
              <a:pPr>
                <a:defRPr/>
              </a:pPr>
              <a:t>1/19/10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35263A-3E82-4B64-9C62-75C85F228BD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E833E0B5-D423-4B74-9FC5-0D4FB6C7B9B7}" type="datetimeFigureOut">
              <a:rPr lang="en-US"/>
              <a:pPr>
                <a:defRPr/>
              </a:pPr>
              <a:t>1/19/10</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EEF758E1-0450-4B5C-976E-1A5C7B9A753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43039A30-C29A-423A-A358-F379EECEB4F8}"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fld id="{652D4C49-3FF2-4874-8404-2B574912CECD}" type="datetimeFigureOut">
              <a:rPr lang="en-US"/>
              <a:pPr>
                <a:defRPr/>
              </a:pPr>
              <a:t>1/19/10</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4866B69B-3CAA-4FEF-BC82-51DC3EA4A172}" type="datetimeFigureOut">
              <a:rPr lang="en-US"/>
              <a:pPr>
                <a:defRPr/>
              </a:pPr>
              <a:t>1/19/10</a:t>
            </a:fld>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9A6A250B-8D90-41D3-BB20-8CD7D3771265}"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0AC1D0BE-7310-496B-B51A-1C80B0C52F56}" type="datetimeFigureOut">
              <a:rPr lang="en-US"/>
              <a:pPr>
                <a:defRPr/>
              </a:pPr>
              <a:t>1/19/10</a:t>
            </a:fld>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A5DAD1FC-0CC3-4BDD-9C26-ECF0D0F915E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F231DF2-E204-4D5F-BE0A-69C99268BC39}" type="datetimeFigureOut">
              <a:rPr lang="en-US"/>
              <a:pPr>
                <a:defRPr/>
              </a:pPr>
              <a:t>1/19/10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EB9C027D-AA2C-4387-95D8-A3F6CE239EC8}"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7"/>
          <p:cNvSpPr>
            <a:spLocks noGrp="1"/>
          </p:cNvSpPr>
          <p:nvPr>
            <p:ph type="dt" sz="half" idx="10"/>
          </p:nvPr>
        </p:nvSpPr>
        <p:spPr/>
        <p:txBody>
          <a:bodyPr/>
          <a:lstStyle>
            <a:lvl1pPr>
              <a:defRPr/>
            </a:lvl1pPr>
          </a:lstStyle>
          <a:p>
            <a:pPr>
              <a:defRPr/>
            </a:pPr>
            <a:fld id="{595DFE27-C436-4BD0-BBD7-A8369180DD57}" type="datetimeFigureOut">
              <a:rPr lang="en-US"/>
              <a:pPr>
                <a:defRPr/>
              </a:pPr>
              <a:t>1/19/10</a:t>
            </a:fld>
            <a:endParaRPr lang="en-US"/>
          </a:p>
        </p:txBody>
      </p:sp>
      <p:sp>
        <p:nvSpPr>
          <p:cNvPr id="6" name="Slide Number Placeholder 8"/>
          <p:cNvSpPr>
            <a:spLocks noGrp="1"/>
          </p:cNvSpPr>
          <p:nvPr>
            <p:ph type="sldNum" sz="quarter" idx="11"/>
          </p:nvPr>
        </p:nvSpPr>
        <p:spPr/>
        <p:txBody>
          <a:bodyPr/>
          <a:lstStyle>
            <a:lvl1pPr>
              <a:defRPr/>
            </a:lvl1pPr>
          </a:lstStyle>
          <a:p>
            <a:pPr>
              <a:defRPr/>
            </a:pPr>
            <a:fld id="{F7AF033F-45EF-460D-B9CD-B546B4336B36}" type="slidenum">
              <a:rPr lang="en-US"/>
              <a:pPr>
                <a:defRPr/>
              </a:pPr>
              <a:t>‹#›</a:t>
            </a:fld>
            <a:endParaRPr lang="en-US"/>
          </a:p>
        </p:txBody>
      </p:sp>
      <p:sp>
        <p:nvSpPr>
          <p:cNvPr id="7" name="Footer Placeholder 9"/>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7"/>
          <p:cNvSpPr>
            <a:spLocks noGrp="1"/>
          </p:cNvSpPr>
          <p:nvPr>
            <p:ph type="dt" sz="half" idx="10"/>
          </p:nvPr>
        </p:nvSpPr>
        <p:spPr/>
        <p:txBody>
          <a:bodyPr/>
          <a:lstStyle>
            <a:lvl1pPr>
              <a:defRPr/>
            </a:lvl1pPr>
          </a:lstStyle>
          <a:p>
            <a:pPr>
              <a:defRPr/>
            </a:pPr>
            <a:fld id="{5C31FFDA-8BB3-4CAD-A576-65EB06F1B360}" type="datetimeFigureOut">
              <a:rPr lang="en-US"/>
              <a:pPr>
                <a:defRPr/>
              </a:pPr>
              <a:t>1/19/10</a:t>
            </a:fld>
            <a:endParaRPr lang="en-US"/>
          </a:p>
        </p:txBody>
      </p:sp>
      <p:sp>
        <p:nvSpPr>
          <p:cNvPr id="6" name="Slide Number Placeholder 8"/>
          <p:cNvSpPr>
            <a:spLocks noGrp="1"/>
          </p:cNvSpPr>
          <p:nvPr>
            <p:ph type="sldNum" sz="quarter" idx="11"/>
          </p:nvPr>
        </p:nvSpPr>
        <p:spPr/>
        <p:txBody>
          <a:bodyPr/>
          <a:lstStyle>
            <a:lvl1pPr>
              <a:defRPr/>
            </a:lvl1pPr>
          </a:lstStyle>
          <a:p>
            <a:pPr>
              <a:defRPr/>
            </a:pPr>
            <a:fld id="{DE813D3B-570F-4B06-8CCC-46B4DC103D28}" type="slidenum">
              <a:rPr lang="en-US"/>
              <a:pPr>
                <a:defRPr/>
              </a:pPr>
              <a:t>‹#›</a:t>
            </a:fld>
            <a:endParaRPr lang="en-US"/>
          </a:p>
        </p:txBody>
      </p:sp>
      <p:sp>
        <p:nvSpPr>
          <p:cNvPr id="7" name="Footer Placeholder 9"/>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F150C20F-9B5F-4726-90DD-DF5287FF8991}" type="datetimeFigureOut">
              <a:rPr lang="en-US"/>
              <a:pPr>
                <a:defRPr/>
              </a:pPr>
              <a:t>1/19/10</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83D00BEF-6B13-4232-BADA-B6B86D638F4E}"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887DF326-C7A1-481E-A8FF-95BFAA1AA3F4}" type="datetimeFigureOut">
              <a:rPr lang="en-US"/>
              <a:pPr>
                <a:defRPr/>
              </a:pPr>
              <a:t>1/19/10</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7CC5D022-0D49-4697-8F8B-A3A2A05D8D96}"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lstStyle>
          <a:p>
            <a:pPr>
              <a:defRPr/>
            </a:pPr>
            <a:fld id="{2DDCDA76-EA4E-455E-8423-42F4E7921B17}" type="datetimeFigureOut">
              <a:rPr lang="en-US"/>
              <a:pPr>
                <a:defRPr/>
              </a:pPr>
              <a:t>1/19/10</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p:txBody>
          <a:bodyPr/>
          <a:lstStyle>
            <a:lvl1pPr>
              <a:defRPr/>
            </a:lvl1pPr>
          </a:lstStyle>
          <a:p>
            <a:pPr>
              <a:defRPr/>
            </a:pPr>
            <a:fld id="{D0F7A914-F526-42FA-A6AC-84DB3BEA692E}"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7B15F7AC-501F-4825-B14E-3B11F5039898}" type="datetimeFigureOut">
              <a:rPr lang="en-US"/>
              <a:pPr>
                <a:defRPr/>
              </a:pPr>
              <a:t>1/19/10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19A1643A-FC44-48BE-9E15-74BA55AAD0E6}"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lstStyle>
          <a:p>
            <a:pPr>
              <a:defRPr/>
            </a:pPr>
            <a:fld id="{0E5C6DA5-BCFB-4A11-90B1-4FCA4B9B1723}" type="datetimeFigureOut">
              <a:rPr lang="en-US"/>
              <a:pPr>
                <a:defRPr/>
              </a:pPr>
              <a:t>1/19/10</a:t>
            </a:fld>
            <a:endParaRPr lang="en-US"/>
          </a:p>
        </p:txBody>
      </p:sp>
      <p:sp>
        <p:nvSpPr>
          <p:cNvPr id="26" name="Footer Placeholder 4"/>
          <p:cNvSpPr>
            <a:spLocks noGrp="1"/>
          </p:cNvSpPr>
          <p:nvPr>
            <p:ph type="ftr" sz="quarter" idx="11"/>
          </p:nvPr>
        </p:nvSpPr>
        <p:spPr/>
        <p:txBody>
          <a:bodyPr/>
          <a:lstStyle>
            <a:lvl1pPr>
              <a:defRPr/>
            </a:lvl1pPr>
          </a:lstStyle>
          <a:p>
            <a:pPr>
              <a:defRPr/>
            </a:pPr>
            <a:endParaRPr lang="en-US"/>
          </a:p>
        </p:txBody>
      </p:sp>
      <p:sp>
        <p:nvSpPr>
          <p:cNvPr id="27" name="Slide Number Placeholder 5"/>
          <p:cNvSpPr>
            <a:spLocks noGrp="1"/>
          </p:cNvSpPr>
          <p:nvPr>
            <p:ph type="sldNum" sz="quarter" idx="12"/>
          </p:nvPr>
        </p:nvSpPr>
        <p:spPr/>
        <p:txBody>
          <a:bodyPr/>
          <a:lstStyle>
            <a:lvl1pPr>
              <a:defRPr/>
            </a:lvl1pPr>
          </a:lstStyle>
          <a:p>
            <a:pPr>
              <a:defRPr/>
            </a:pPr>
            <a:fld id="{2ADAF5B6-6294-40D1-BDCE-C9EF9CAA2090}"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7798696E-E10E-4207-A291-E0CF4152473C}" type="datetimeFigureOut">
              <a:rPr lang="en-US"/>
              <a:pPr>
                <a:defRPr/>
              </a:pPr>
              <a:t>1/19/10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8FFAC9D-062B-48EF-B792-DDC747893C15}"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vl1pPr>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lstStyle>
          <a:p>
            <a:pPr>
              <a:defRPr/>
            </a:pPr>
            <a:fld id="{298F399F-D3C8-4756-AEED-F7E7218F0990}" type="datetimeFigureOut">
              <a:rPr lang="en-US"/>
              <a:pPr>
                <a:defRPr/>
              </a:pPr>
              <a:t>1/19/10</a:t>
            </a:fld>
            <a:endParaRPr lang="en-US"/>
          </a:p>
        </p:txBody>
      </p:sp>
      <p:sp>
        <p:nvSpPr>
          <p:cNvPr id="18" name="Footer Placeholder 7"/>
          <p:cNvSpPr>
            <a:spLocks noGrp="1"/>
          </p:cNvSpPr>
          <p:nvPr>
            <p:ph type="ftr" sz="quarter" idx="11"/>
          </p:nvPr>
        </p:nvSpPr>
        <p:spPr/>
        <p:txBody>
          <a:bodyPr/>
          <a:lstStyle>
            <a:lvl1pPr>
              <a:defRPr/>
            </a:lvl1pPr>
          </a:lstStyle>
          <a:p>
            <a:pPr>
              <a:defRPr/>
            </a:pPr>
            <a:endParaRPr lang="en-US"/>
          </a:p>
        </p:txBody>
      </p:sp>
      <p:sp>
        <p:nvSpPr>
          <p:cNvPr id="19" name="Slide Number Placeholder 8"/>
          <p:cNvSpPr>
            <a:spLocks noGrp="1"/>
          </p:cNvSpPr>
          <p:nvPr>
            <p:ph type="sldNum" sz="quarter" idx="12"/>
          </p:nvPr>
        </p:nvSpPr>
        <p:spPr/>
        <p:txBody>
          <a:bodyPr/>
          <a:lstStyle>
            <a:lvl1pPr>
              <a:defRPr/>
            </a:lvl1pPr>
          </a:lstStyle>
          <a:p>
            <a:pPr>
              <a:defRPr/>
            </a:pPr>
            <a:fld id="{CC4BA952-2BBD-4EA8-921B-BCC85A9B5F4A}"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7DD24856-DC5A-44BB-AB96-E82B195F430D}" type="datetimeFigureOut">
              <a:rPr lang="en-US"/>
              <a:pPr>
                <a:defRPr/>
              </a:pPr>
              <a:t>1/19/10</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35C8E057-D1F4-4982-B406-8AA15A384ED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fld id="{086DAF1F-3339-4A2C-944B-85C0409086FA}" type="datetimeFigureOut">
              <a:rPr lang="en-US"/>
              <a:pPr>
                <a:defRPr/>
              </a:pPr>
              <a:t>1/19/10</a:t>
            </a:fld>
            <a:endParaRPr lang="en-US"/>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smtClean="0">
                <a:solidFill>
                  <a:srgbClr val="FFFFFF"/>
                </a:solidFill>
              </a:defRPr>
            </a:lvl1pPr>
          </a:lstStyle>
          <a:p>
            <a:pPr>
              <a:defRPr/>
            </a:pPr>
            <a:fld id="{C9ABEBBB-6898-41A8-A3EA-6EE2A002DC37}"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675D526E-930B-4A53-9CD6-3145076D6D22}" type="datetimeFigureOut">
              <a:rPr lang="en-US"/>
              <a:pPr>
                <a:defRPr/>
              </a:pPr>
              <a:t>1/19/10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63EC438A-45D2-4F1C-9B73-C0E5D93EADA4}"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6C0A5F97-ADB0-49BA-8E69-7C534BA4D61C}" type="datetimeFigureOut">
              <a:rPr lang="en-US"/>
              <a:pPr>
                <a:defRPr/>
              </a:pPr>
              <a:t>1/19/10</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13F65206-1788-46C1-AD08-6F9E1C8EFB17}"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3003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lstStyle>
          <a:p>
            <a:pPr>
              <a:defRPr/>
            </a:pPr>
            <a:fld id="{06DD8A41-E374-4AA0-9924-988538C5F2A0}" type="datetimeFigureOut">
              <a:rPr lang="en-US"/>
              <a:pPr>
                <a:defRPr/>
              </a:pPr>
              <a:t>1/19/10</a:t>
            </a:fld>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lstStyle>
          <a:p>
            <a:pPr>
              <a:defRPr/>
            </a:pPr>
            <a:fld id="{4F5DEC54-5BCB-4C97-81E7-9BD9398A6052}"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ED811F09-44AE-4D7A-8BF3-52697990C805}" type="datetimeFigureOut">
              <a:rPr lang="en-US"/>
              <a:pPr>
                <a:defRPr/>
              </a:pPr>
              <a:t>1/19/10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BDB7FAE0-56AF-4A3A-A926-E00C243BD6D6}"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00513BA-37B6-449D-AA77-8BF720B9E2AC}" type="datetimeFigureOut">
              <a:rPr lang="en-US"/>
              <a:pPr>
                <a:defRPr/>
              </a:pPr>
              <a:t>1/19/10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820CB23-B8D4-4547-B5DD-7F461F147C7A}"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fld id="{8544F70F-3471-4E24-A066-2034645559F8}" type="datetimeFigureOut">
              <a:rPr lang="en-US"/>
              <a:pPr>
                <a:defRPr/>
              </a:pPr>
              <a:t>1/19/10</a:t>
            </a:fld>
            <a:endParaRPr lang="en-US"/>
          </a:p>
        </p:txBody>
      </p:sp>
      <p:sp>
        <p:nvSpPr>
          <p:cNvPr id="18" name="Footer Placeholder 16"/>
          <p:cNvSpPr>
            <a:spLocks noGrp="1"/>
          </p:cNvSpPr>
          <p:nvPr>
            <p:ph type="ftr" sz="quarter" idx="11"/>
          </p:nvPr>
        </p:nvSpPr>
        <p:spPr>
          <a:xfrm>
            <a:off x="5410200" y="4205288"/>
            <a:ext cx="1295400" cy="457200"/>
          </a:xfrm>
        </p:spPr>
        <p:txBody>
          <a:bodyPr/>
          <a:lstStyle>
            <a:lvl1pPr>
              <a:defRPr dirty="0"/>
            </a:lvl1pPr>
          </a:lstStyle>
          <a:p>
            <a:pPr>
              <a:defRPr/>
            </a:pPr>
            <a:endParaRPr lang="en-US"/>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smtClean="0">
                <a:solidFill>
                  <a:schemeClr val="bg1"/>
                </a:solidFill>
              </a:defRPr>
            </a:lvl1pPr>
          </a:lstStyle>
          <a:p>
            <a:pPr>
              <a:defRPr/>
            </a:pPr>
            <a:fld id="{A248D752-8FA9-4CE4-8A28-4E9008DEF4B5}" type="slidenum">
              <a:rPr lang="en-US"/>
              <a:pPr>
                <a:defRPr/>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E4A418D3-D538-41E1-89BC-048BB8CD367B}" type="datetimeFigureOut">
              <a:rPr lang="en-US"/>
              <a:pPr>
                <a:defRPr/>
              </a:pPr>
              <a:t>1/19/10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4386D22-6965-4FD8-9829-9EFFA214FB2C}"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pPr>
              <a:defRPr/>
            </a:pPr>
            <a:fld id="{721F6BF7-C544-4460-A9D4-C674BE01E172}" type="datetimeFigureOut">
              <a:rPr lang="en-US"/>
              <a:pPr>
                <a:defRPr/>
              </a:pPr>
              <a:t>1/19/10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E3E868C-CA9B-475A-BBC5-F052B564E53F}"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B8802D5C-45A8-4799-A04E-30220510DCFF}" type="datetimeFigureOut">
              <a:rPr lang="en-US"/>
              <a:pPr>
                <a:defRPr/>
              </a:pPr>
              <a:t>1/19/10</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08D8EB2-CF8C-41CD-8F98-7ED9318957AF}"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5"/>
          <p:cNvSpPr>
            <a:spLocks noGrp="1"/>
          </p:cNvSpPr>
          <p:nvPr>
            <p:ph type="dt" sz="half" idx="10"/>
          </p:nvPr>
        </p:nvSpPr>
        <p:spPr/>
        <p:txBody>
          <a:bodyPr rtlCol="0"/>
          <a:lstStyle>
            <a:lvl1pPr>
              <a:defRPr/>
            </a:lvl1pPr>
          </a:lstStyle>
          <a:p>
            <a:pPr>
              <a:defRPr/>
            </a:pPr>
            <a:fld id="{AF4D0F85-0D05-4E09-9E2B-931908DEFD22}" type="datetimeFigureOut">
              <a:rPr lang="en-US"/>
              <a:pPr>
                <a:defRPr/>
              </a:pPr>
              <a:t>1/19/10</a:t>
            </a:fld>
            <a:endParaRPr lang="en-US"/>
          </a:p>
        </p:txBody>
      </p:sp>
      <p:sp>
        <p:nvSpPr>
          <p:cNvPr id="8" name="Slide Number Placeholder 26"/>
          <p:cNvSpPr>
            <a:spLocks noGrp="1"/>
          </p:cNvSpPr>
          <p:nvPr>
            <p:ph type="sldNum" sz="quarter" idx="11"/>
          </p:nvPr>
        </p:nvSpPr>
        <p:spPr/>
        <p:txBody>
          <a:bodyPr rtlCol="0"/>
          <a:lstStyle>
            <a:lvl1pPr>
              <a:defRPr/>
            </a:lvl1pPr>
          </a:lstStyle>
          <a:p>
            <a:pPr>
              <a:defRPr/>
            </a:pPr>
            <a:fld id="{7078F527-A080-4A17-A7A3-C73F7E0678B1}"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fld id="{66100A29-5C9B-484D-AD7C-B874B14409F9}" type="datetimeFigureOut">
              <a:rPr lang="en-US"/>
              <a:pPr>
                <a:defRPr/>
              </a:pPr>
              <a:t>1/19/10</a:t>
            </a:fld>
            <a:endParaRPr lang="en-US"/>
          </a:p>
        </p:txBody>
      </p:sp>
      <p:sp>
        <p:nvSpPr>
          <p:cNvPr id="6" name="Slide Number Placeholder 9"/>
          <p:cNvSpPr>
            <a:spLocks noGrp="1"/>
          </p:cNvSpPr>
          <p:nvPr>
            <p:ph type="sldNum" sz="quarter" idx="11"/>
          </p:nvPr>
        </p:nvSpPr>
        <p:spPr/>
        <p:txBody>
          <a:bodyPr rtlCol="0"/>
          <a:lstStyle>
            <a:lvl1pPr>
              <a:defRPr/>
            </a:lvl1pPr>
          </a:lstStyle>
          <a:p>
            <a:pPr>
              <a:defRPr/>
            </a:pPr>
            <a:fld id="{A81B5FA2-9E25-4433-9587-CA0F7BC8D22B}" type="slidenum">
              <a:rPr lang="en-US"/>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smtClean="0"/>
              <a:t>Click to edit Master title style</a:t>
            </a:r>
            <a:endParaRPr lang="en-US"/>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fld id="{F1D17F04-FA7A-493F-AD3F-FC469D28F56D}" type="datetimeFigureOut">
              <a:rPr lang="en-US"/>
              <a:pPr>
                <a:defRPr/>
              </a:pPr>
              <a:t>1/19/10</a:t>
            </a:fld>
            <a:endParaRPr lang="en-US"/>
          </a:p>
        </p:txBody>
      </p:sp>
      <p:sp>
        <p:nvSpPr>
          <p:cNvPr id="4" name="Footer Placeholder 3"/>
          <p:cNvSpPr>
            <a:spLocks noGrp="1"/>
          </p:cNvSpPr>
          <p:nvPr>
            <p:ph type="ftr" sz="quarter" idx="11"/>
          </p:nvPr>
        </p:nvSpPr>
        <p:spPr/>
        <p:txBody>
          <a:bodyPr/>
          <a:lstStyle>
            <a:lvl1pPr>
              <a:defRPr dirty="0"/>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95183A1B-8D91-44ED-8B97-0D4CD369DD02}" type="slidenum">
              <a:rPr lang="en-US"/>
              <a:pPr>
                <a:defRPr/>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91B64C0F-7E08-4E85-ABA1-457DE949A948}" type="datetimeFigureOut">
              <a:rPr lang="en-US"/>
              <a:pPr>
                <a:defRPr/>
              </a:pPr>
              <a:t>1/19/10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1E68C8A7-4F37-42F7-A47F-C92D29908EED}"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smtClean="0"/>
              <a:t>Click to edit Master title style</a:t>
            </a:r>
            <a:endParaRPr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628BE963-57E8-4C75-9A13-5D4E68AA5D63}" type="datetimeFigureOut">
              <a:rPr lang="en-US"/>
              <a:pPr>
                <a:defRPr/>
              </a:pPr>
              <a:t>1/19/10</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58863E3B-052E-4F94-9557-E3DD130D8A93}"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CFA3F8FE-5FB4-4604-9142-BB48C9C93DE5}" type="datetimeFigureOut">
              <a:rPr lang="en-US"/>
              <a:pPr>
                <a:defRPr/>
              </a:pPr>
              <a:t>1/19/10</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C521C329-DEF8-436E-81DE-3DE6F8208F50}"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62512220-420D-435F-87A5-6B021517C13F}" type="datetimeFigureOut">
              <a:rPr lang="en-US"/>
              <a:pPr>
                <a:defRPr/>
              </a:pPr>
              <a:t>1/19/10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B64AE1E7-53CA-4152-BD07-E7112F47032D}"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54FEE9BF-074E-48F0-A9F7-DD8A2045AE53}" type="datetimeFigureOut">
              <a:rPr lang="en-US"/>
              <a:pPr>
                <a:defRPr/>
              </a:pPr>
              <a:t>1/19/10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16C2B78-9E5F-40CD-A096-86D759CA39D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228600" y="228600"/>
            <a:ext cx="8686800" cy="6324600"/>
          </a:xfrm>
          <a:prstGeom prst="rect">
            <a:avLst/>
          </a:prstGeom>
          <a:gradFill rotWithShape="0">
            <a:gsLst>
              <a:gs pos="0">
                <a:srgbClr val="800000">
                  <a:gamma/>
                  <a:shade val="82353"/>
                  <a:invGamma/>
                </a:srgbClr>
              </a:gs>
              <a:gs pos="50000">
                <a:srgbClr val="800000"/>
              </a:gs>
              <a:gs pos="100000">
                <a:srgbClr val="800000">
                  <a:gamma/>
                  <a:shade val="82353"/>
                  <a:invGamma/>
                </a:srgbClr>
              </a:gs>
            </a:gsLst>
            <a:lin ang="5400000" scaled="1"/>
          </a:gra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5" name="Text Box 3"/>
          <p:cNvSpPr txBox="1">
            <a:spLocks noChangeAspect="1" noChangeArrowheads="1"/>
          </p:cNvSpPr>
          <p:nvPr/>
        </p:nvSpPr>
        <p:spPr bwMode="auto">
          <a:xfrm>
            <a:off x="6259513" y="5791200"/>
            <a:ext cx="1878012" cy="336550"/>
          </a:xfrm>
          <a:prstGeom prst="rect">
            <a:avLst/>
          </a:prstGeom>
          <a:noFill/>
          <a:ln w="9525">
            <a:noFill/>
            <a:miter lim="800000"/>
            <a:headEnd/>
            <a:tailEnd/>
          </a:ln>
          <a:effectLst>
            <a:outerShdw dist="25399" dir="2700000" algn="ctr" rotWithShape="0">
              <a:schemeClr val="bg2"/>
            </a:outerShdw>
          </a:effectLst>
        </p:spPr>
        <p:txBody>
          <a:bodyPr wrap="none">
            <a:spAutoFit/>
          </a:bodyPr>
          <a:lstStyle/>
          <a:p>
            <a:pPr algn="r" fontAlgn="auto">
              <a:spcBef>
                <a:spcPts val="0"/>
              </a:spcBef>
              <a:spcAft>
                <a:spcPts val="0"/>
              </a:spcAft>
              <a:defRPr/>
            </a:pPr>
            <a:r>
              <a:rPr lang="en-US" sz="1600" b="1">
                <a:solidFill>
                  <a:srgbClr val="EFEDE2"/>
                </a:solidFill>
                <a:latin typeface="Arial" charset="0"/>
                <a:cs typeface="+mn-cs"/>
              </a:rPr>
              <a:t>Stephen E. Lucas</a:t>
            </a:r>
          </a:p>
        </p:txBody>
      </p:sp>
      <p:sp>
        <p:nvSpPr>
          <p:cNvPr id="6" name="Text Box 5"/>
          <p:cNvSpPr txBox="1">
            <a:spLocks noChangeArrowheads="1"/>
          </p:cNvSpPr>
          <p:nvPr/>
        </p:nvSpPr>
        <p:spPr bwMode="auto">
          <a:xfrm>
            <a:off x="2295525" y="1219200"/>
            <a:ext cx="4329113" cy="427038"/>
          </a:xfrm>
          <a:prstGeom prst="rect">
            <a:avLst/>
          </a:prstGeom>
          <a:noFill/>
          <a:ln w="9525">
            <a:noFill/>
            <a:miter lim="800000"/>
            <a:headEnd/>
            <a:tailEnd/>
          </a:ln>
          <a:effectLst>
            <a:outerShdw dist="25399" dir="2700000" algn="ctr" rotWithShape="0">
              <a:schemeClr val="bg2"/>
            </a:outerShdw>
          </a:effectLst>
        </p:spPr>
        <p:txBody>
          <a:bodyPr wrap="none">
            <a:spAutoFit/>
          </a:bodyPr>
          <a:lstStyle/>
          <a:p>
            <a:pPr fontAlgn="auto">
              <a:spcBef>
                <a:spcPts val="0"/>
              </a:spcBef>
              <a:spcAft>
                <a:spcPts val="0"/>
              </a:spcAft>
              <a:defRPr/>
            </a:pPr>
            <a:r>
              <a:rPr lang="en-US" sz="2200" b="1">
                <a:solidFill>
                  <a:srgbClr val="E7D591"/>
                </a:solidFill>
                <a:latin typeface="Arial" charset="0"/>
                <a:cs typeface="+mn-cs"/>
              </a:rPr>
              <a:t>C      H      A      P      T      E      R</a:t>
            </a:r>
          </a:p>
        </p:txBody>
      </p:sp>
      <p:sp>
        <p:nvSpPr>
          <p:cNvPr id="7" name="Text Box 7"/>
          <p:cNvSpPr txBox="1">
            <a:spLocks noChangeArrowheads="1"/>
          </p:cNvSpPr>
          <p:nvPr/>
        </p:nvSpPr>
        <p:spPr bwMode="auto">
          <a:xfrm>
            <a:off x="141288" y="6553200"/>
            <a:ext cx="1211262" cy="304800"/>
          </a:xfrm>
          <a:prstGeom prst="rect">
            <a:avLst/>
          </a:prstGeom>
          <a:noFill/>
          <a:ln w="9525">
            <a:noFill/>
            <a:miter lim="800000"/>
            <a:headEnd/>
            <a:tailEnd/>
          </a:ln>
          <a:effectLst>
            <a:outerShdw dist="12700" dir="2700000" algn="ctr" rotWithShape="0">
              <a:schemeClr val="bg2"/>
            </a:outerShdw>
          </a:effectLst>
        </p:spPr>
        <p:txBody>
          <a:bodyPr wrap="none">
            <a:spAutoFit/>
          </a:bodyPr>
          <a:lstStyle/>
          <a:p>
            <a:pPr fontAlgn="auto">
              <a:spcBef>
                <a:spcPts val="0"/>
              </a:spcBef>
              <a:spcAft>
                <a:spcPts val="0"/>
              </a:spcAft>
              <a:defRPr/>
            </a:pPr>
            <a:r>
              <a:rPr lang="en-US" sz="1400" b="1" i="1">
                <a:solidFill>
                  <a:srgbClr val="CDD5D6"/>
                </a:solidFill>
                <a:latin typeface="Arial" charset="0"/>
                <a:cs typeface="+mn-cs"/>
              </a:rPr>
              <a:t>McGraw-Hill</a:t>
            </a:r>
          </a:p>
        </p:txBody>
      </p:sp>
      <p:sp>
        <p:nvSpPr>
          <p:cNvPr id="8" name="Text Box 8"/>
          <p:cNvSpPr txBox="1">
            <a:spLocks noChangeArrowheads="1"/>
          </p:cNvSpPr>
          <p:nvPr/>
        </p:nvSpPr>
        <p:spPr bwMode="auto">
          <a:xfrm>
            <a:off x="2190750" y="6553200"/>
            <a:ext cx="6838950" cy="304800"/>
          </a:xfrm>
          <a:prstGeom prst="rect">
            <a:avLst/>
          </a:prstGeom>
          <a:noFill/>
          <a:ln w="9525">
            <a:noFill/>
            <a:miter lim="800000"/>
            <a:headEnd/>
            <a:tailEnd/>
          </a:ln>
          <a:effectLst>
            <a:outerShdw dist="12700" dir="2700000" algn="ctr" rotWithShape="0">
              <a:schemeClr val="bg2"/>
            </a:outerShdw>
          </a:effectLst>
        </p:spPr>
        <p:txBody>
          <a:bodyPr>
            <a:spAutoFit/>
          </a:bodyPr>
          <a:lstStyle/>
          <a:p>
            <a:pPr algn="r" fontAlgn="auto">
              <a:spcBef>
                <a:spcPts val="0"/>
              </a:spcBef>
              <a:spcAft>
                <a:spcPts val="0"/>
              </a:spcAft>
              <a:defRPr/>
            </a:pPr>
            <a:r>
              <a:rPr lang="en-US" sz="1400" b="1" i="1">
                <a:solidFill>
                  <a:srgbClr val="CDD5D6"/>
                </a:solidFill>
                <a:latin typeface="Arial" charset="0"/>
                <a:cs typeface="+mn-cs"/>
              </a:rPr>
              <a:t>© 2007 Stephen E. Lucas. All rights reserved.</a:t>
            </a:r>
          </a:p>
        </p:txBody>
      </p:sp>
      <p:sp>
        <p:nvSpPr>
          <p:cNvPr id="9" name="Text Box 9"/>
          <p:cNvSpPr txBox="1">
            <a:spLocks noChangeArrowheads="1"/>
          </p:cNvSpPr>
          <p:nvPr/>
        </p:nvSpPr>
        <p:spPr bwMode="auto">
          <a:xfrm>
            <a:off x="914400" y="1828800"/>
            <a:ext cx="2133600" cy="457200"/>
          </a:xfrm>
          <a:prstGeom prst="rect">
            <a:avLst/>
          </a:prstGeom>
          <a:noFill/>
          <a:ln w="9525">
            <a:noFill/>
            <a:miter lim="800000"/>
            <a:headEnd/>
            <a:tailEnd/>
          </a:ln>
          <a:effectLst/>
        </p:spPr>
        <p:txBody>
          <a:bodyPr>
            <a:spAutoFit/>
          </a:bodyPr>
          <a:lstStyle/>
          <a:p>
            <a:pPr fontAlgn="auto">
              <a:spcBef>
                <a:spcPct val="50000"/>
              </a:spcBef>
              <a:spcAft>
                <a:spcPts val="0"/>
              </a:spcAft>
              <a:defRPr/>
            </a:pPr>
            <a:endParaRPr lang="en-US">
              <a:latin typeface="+mn-lt"/>
              <a:cs typeface="+mn-cs"/>
            </a:endParaRPr>
          </a:p>
        </p:txBody>
      </p:sp>
      <p:sp>
        <p:nvSpPr>
          <p:cNvPr id="2052" name="Rectangle 4"/>
          <p:cNvSpPr>
            <a:spLocks noGrp="1" noChangeArrowheads="1"/>
          </p:cNvSpPr>
          <p:nvPr>
            <p:ph type="ctrTitle"/>
          </p:nvPr>
        </p:nvSpPr>
        <p:spPr>
          <a:xfrm>
            <a:off x="6400800" y="228600"/>
            <a:ext cx="2514600" cy="2057400"/>
          </a:xfrm>
        </p:spPr>
        <p:txBody>
          <a:bodyPr anchor="ctr"/>
          <a:lstStyle>
            <a:lvl1pPr>
              <a:defRPr sz="12500" b="0"/>
            </a:lvl1pPr>
          </a:lstStyle>
          <a:p>
            <a:r>
              <a:rPr lang="en-US"/>
              <a:t>Click to edit Master title style</a:t>
            </a:r>
          </a:p>
        </p:txBody>
      </p:sp>
      <p:sp>
        <p:nvSpPr>
          <p:cNvPr id="2054" name="Rectangle 6"/>
          <p:cNvSpPr>
            <a:spLocks noGrp="1" noChangeArrowheads="1"/>
          </p:cNvSpPr>
          <p:nvPr>
            <p:ph type="subTitle" idx="1"/>
          </p:nvPr>
        </p:nvSpPr>
        <p:spPr>
          <a:xfrm>
            <a:off x="304800" y="3143250"/>
            <a:ext cx="5638800" cy="1962150"/>
          </a:xfrm>
        </p:spPr>
        <p:txBody>
          <a:bodyPr anchor="b"/>
          <a:lstStyle>
            <a:lvl1pPr marL="0" indent="0">
              <a:buFontTx/>
              <a:buNone/>
              <a:defRPr sz="4000"/>
            </a:lvl1pPr>
          </a:lstStyle>
          <a:p>
            <a:r>
              <a:rPr lang="en-US"/>
              <a:t>Click to edit Master subtitle style</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828800"/>
            <a:ext cx="3848100" cy="4476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67300" y="1828800"/>
            <a:ext cx="3848100" cy="4476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8D0D26D0-40E6-4093-8EB2-ED72877F41C3}" type="datetimeFigureOut">
              <a:rPr lang="en-US"/>
              <a:pPr>
                <a:defRPr/>
              </a:pPr>
              <a:t>1/19/10</a:t>
            </a:fld>
            <a:endParaRPr lang="en-US"/>
          </a:p>
        </p:txBody>
      </p:sp>
      <p:sp>
        <p:nvSpPr>
          <p:cNvPr id="8" name="Slide Number Placeholder 11"/>
          <p:cNvSpPr>
            <a:spLocks noGrp="1"/>
          </p:cNvSpPr>
          <p:nvPr>
            <p:ph type="sldNum" sz="quarter" idx="11"/>
          </p:nvPr>
        </p:nvSpPr>
        <p:spPr/>
        <p:txBody>
          <a:bodyPr rtlCol="0"/>
          <a:lstStyle>
            <a:lvl1pPr>
              <a:defRPr/>
            </a:lvl1pPr>
          </a:lstStyle>
          <a:p>
            <a:pPr>
              <a:defRPr/>
            </a:pPr>
            <a:fld id="{BBA69931-AC35-49DD-8C43-6E492D277753}" type="slidenum">
              <a:rPr lang="en-US"/>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457200"/>
            <a:ext cx="2005012"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5350" y="457200"/>
            <a:ext cx="5862638"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Ref idx="1002">
        <a:schemeClr val="bg1"/>
      </p:bgRef>
    </p:bg>
    <p:spTree>
      <p:nvGrpSpPr>
        <p:cNvPr id="1" name=""/>
        <p:cNvGrpSpPr/>
        <p:nvPr/>
      </p:nvGrpSpPr>
      <p:grpSpPr>
        <a:xfrm>
          <a:off x="0" y="0"/>
          <a:ext cx="0" cy="0"/>
          <a:chOff x="0" y="0"/>
          <a:chExt cx="0" cy="0"/>
        </a:xfrm>
      </p:grpSpPr>
      <p:sp>
        <p:nvSpPr>
          <p:cNvPr id="4" name="Rectangle 3"/>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Straight Connector 4"/>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Title 11"/>
          <p:cNvSpPr>
            <a:spLocks noGrp="1"/>
          </p:cNvSpPr>
          <p:nvPr>
            <p:ph type="ctrTitle"/>
          </p:nvPr>
        </p:nvSpPr>
        <p:spPr>
          <a:xfrm>
            <a:off x="3366868" y="533400"/>
            <a:ext cx="5105400" cy="2868168"/>
          </a:xfrm>
        </p:spPr>
        <p:txBody>
          <a:bodyPr>
            <a:noAutofit/>
          </a:bodyPr>
          <a:lstStyle>
            <a:lvl1pPr algn="r">
              <a:defRPr sz="4200" b="1"/>
            </a:lvl1pPr>
          </a:lstStyle>
          <a:p>
            <a:r>
              <a:rPr lang="en-US" smtClean="0"/>
              <a:t>Click to edit Master title style</a:t>
            </a:r>
            <a:endParaRPr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30"/>
          <p:cNvSpPr>
            <a:spLocks noGrp="1"/>
          </p:cNvSpPr>
          <p:nvPr>
            <p:ph type="dt" sz="half" idx="10"/>
          </p:nvPr>
        </p:nvSpPr>
        <p:spPr>
          <a:xfrm>
            <a:off x="5870575" y="6557963"/>
            <a:ext cx="2003425" cy="227012"/>
          </a:xfrm>
        </p:spPr>
        <p:txBody>
          <a:bodyPr/>
          <a:lstStyle>
            <a:lvl1pPr>
              <a:defRPr lang="en-US" smtClean="0">
                <a:solidFill>
                  <a:srgbClr val="FFFFFF"/>
                </a:solidFill>
              </a:defRPr>
            </a:lvl1pPr>
          </a:lstStyle>
          <a:p>
            <a:pPr>
              <a:defRPr/>
            </a:pPr>
            <a:fld id="{A9B3D3A0-1B4C-4B66-AD28-78FE36DEEAD4}" type="datetimeFigureOut">
              <a:rPr/>
              <a:pPr>
                <a:defRPr/>
              </a:pPr>
              <a:t>9/29/2008</a:t>
            </a:fld>
            <a:endParaRPr dirty="0"/>
          </a:p>
        </p:txBody>
      </p:sp>
      <p:sp>
        <p:nvSpPr>
          <p:cNvPr id="7" name="Footer Placeholder 17"/>
          <p:cNvSpPr>
            <a:spLocks noGrp="1"/>
          </p:cNvSpPr>
          <p:nvPr>
            <p:ph type="ftr" sz="quarter" idx="11"/>
          </p:nvPr>
        </p:nvSpPr>
        <p:spPr>
          <a:xfrm>
            <a:off x="2819400" y="6557963"/>
            <a:ext cx="2927350" cy="228600"/>
          </a:xfrm>
        </p:spPr>
        <p:txBody>
          <a:bodyPr/>
          <a:lstStyle>
            <a:lvl1pPr>
              <a:defRPr lang="en-US" dirty="0">
                <a:solidFill>
                  <a:srgbClr val="FFFFFF"/>
                </a:solidFill>
              </a:defRPr>
            </a:lvl1pPr>
          </a:lstStyle>
          <a:p>
            <a:pPr>
              <a:defRPr/>
            </a:pPr>
            <a:endParaRPr/>
          </a:p>
        </p:txBody>
      </p:sp>
      <p:sp>
        <p:nvSpPr>
          <p:cNvPr id="8" name="Slide Number Placeholder 28"/>
          <p:cNvSpPr>
            <a:spLocks noGrp="1"/>
          </p:cNvSpPr>
          <p:nvPr>
            <p:ph type="sldNum" sz="quarter" idx="12"/>
          </p:nvPr>
        </p:nvSpPr>
        <p:spPr>
          <a:xfrm>
            <a:off x="7880350" y="6556375"/>
            <a:ext cx="588963" cy="228600"/>
          </a:xfrm>
        </p:spPr>
        <p:txBody>
          <a:bodyPr/>
          <a:lstStyle>
            <a:lvl1pPr>
              <a:defRPr lang="en-US" smtClean="0">
                <a:solidFill>
                  <a:srgbClr val="FFFFFF"/>
                </a:solidFill>
              </a:defRPr>
            </a:lvl1pPr>
          </a:lstStyle>
          <a:p>
            <a:pPr>
              <a:defRPr/>
            </a:pPr>
            <a:fld id="{873829F4-BA35-45DD-8B6D-305E07A15555}" type="slidenum">
              <a:rPr/>
              <a:pPr>
                <a:defRPr/>
              </a:pPr>
              <a:t>‹#›</a:t>
            </a:fld>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6"/>
          <p:cNvSpPr>
            <a:spLocks noGrp="1"/>
          </p:cNvSpPr>
          <p:nvPr>
            <p:ph type="dt" sz="half" idx="10"/>
          </p:nvPr>
        </p:nvSpPr>
        <p:spPr/>
        <p:txBody>
          <a:bodyPr/>
          <a:lstStyle>
            <a:lvl1pPr>
              <a:defRPr/>
            </a:lvl1pPr>
          </a:lstStyle>
          <a:p>
            <a:pPr>
              <a:defRPr/>
            </a:pPr>
            <a:fld id="{FAE35559-BE89-4502-831F-186A9080DBA2}" type="datetimeFigureOut">
              <a:rPr lang="en-US"/>
              <a:pPr>
                <a:defRPr/>
              </a:pPr>
              <a:t>1/19/10</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15"/>
          <p:cNvSpPr>
            <a:spLocks noGrp="1"/>
          </p:cNvSpPr>
          <p:nvPr>
            <p:ph type="sldNum" sz="quarter" idx="12"/>
          </p:nvPr>
        </p:nvSpPr>
        <p:spPr/>
        <p:txBody>
          <a:bodyPr/>
          <a:lstStyle>
            <a:lvl1pPr>
              <a:defRPr/>
            </a:lvl1pPr>
          </a:lstStyle>
          <a:p>
            <a:pPr>
              <a:defRPr/>
            </a:pPr>
            <a:fld id="{517D5B01-6BD4-49AE-9DBB-F2034A0950E7}"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anchor="t"/>
          <a:lstStyle>
            <a:lvl1pPr algn="r">
              <a:buNone/>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a:xfrm>
            <a:off x="4724400" y="6556375"/>
            <a:ext cx="2001838" cy="227013"/>
          </a:xfrm>
        </p:spPr>
        <p:txBody>
          <a:bodyPr/>
          <a:lstStyle>
            <a:lvl1pPr>
              <a:defRPr smtClean="0">
                <a:solidFill>
                  <a:schemeClr val="tx2"/>
                </a:solidFill>
              </a:defRPr>
            </a:lvl1pPr>
          </a:lstStyle>
          <a:p>
            <a:pPr>
              <a:defRPr/>
            </a:pPr>
            <a:fld id="{30BC3B47-B393-4A9D-A3A2-EB5E46B042E4}" type="datetimeFigureOut">
              <a:rPr lang="en-US"/>
              <a:pPr>
                <a:defRPr/>
              </a:pPr>
              <a:t>1/19/10</a:t>
            </a:fld>
            <a:endParaRPr lang="en-US"/>
          </a:p>
        </p:txBody>
      </p:sp>
      <p:sp>
        <p:nvSpPr>
          <p:cNvPr id="5" name="Footer Placeholder 4"/>
          <p:cNvSpPr>
            <a:spLocks noGrp="1"/>
          </p:cNvSpPr>
          <p:nvPr>
            <p:ph type="ftr" sz="quarter" idx="11"/>
          </p:nvPr>
        </p:nvSpPr>
        <p:spPr>
          <a:xfrm>
            <a:off x="1735138" y="6556375"/>
            <a:ext cx="2895600" cy="228600"/>
          </a:xfrm>
        </p:spPr>
        <p:txBody>
          <a:bodyPr/>
          <a:lstStyle>
            <a:lvl1pPr>
              <a:defRPr dirty="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6734175" y="6554788"/>
            <a:ext cx="587375" cy="228600"/>
          </a:xfrm>
        </p:spPr>
        <p:txBody>
          <a:bodyPr/>
          <a:lstStyle>
            <a:lvl1pPr>
              <a:defRPr/>
            </a:lvl1pPr>
          </a:lstStyle>
          <a:p>
            <a:pPr>
              <a:defRPr/>
            </a:pPr>
            <a:fld id="{7FE11FE0-1706-4A81-9A1C-4CB840D99C71}"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895EA064-62C8-42B3-891C-2C20B89918C3}" type="datetimeFigureOut">
              <a:rPr lang="en-US"/>
              <a:pPr>
                <a:defRPr/>
              </a:pPr>
              <a:t>1/19/10</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0DAB637A-3A2D-4BC8-AE6E-1D671DB93F8C}"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520440" cy="4525963"/>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78808" y="1600200"/>
            <a:ext cx="3520440" cy="4525963"/>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6"/>
          <p:cNvSpPr>
            <a:spLocks noGrp="1"/>
          </p:cNvSpPr>
          <p:nvPr>
            <p:ph type="dt" sz="half" idx="10"/>
          </p:nvPr>
        </p:nvSpPr>
        <p:spPr/>
        <p:txBody>
          <a:bodyPr/>
          <a:lstStyle>
            <a:lvl1pPr>
              <a:defRPr/>
            </a:lvl1pPr>
          </a:lstStyle>
          <a:p>
            <a:pPr>
              <a:defRPr/>
            </a:pPr>
            <a:fld id="{18F82EF8-AD14-4844-ABC2-FB1D397E876F}" type="datetimeFigureOut">
              <a:rPr lang="en-US"/>
              <a:pPr>
                <a:defRPr/>
              </a:pPr>
              <a:t>1/19/10</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7" name="Slide Number Placeholder 15"/>
          <p:cNvSpPr>
            <a:spLocks noGrp="1"/>
          </p:cNvSpPr>
          <p:nvPr>
            <p:ph type="sldNum" sz="quarter" idx="12"/>
          </p:nvPr>
        </p:nvSpPr>
        <p:spPr/>
        <p:txBody>
          <a:bodyPr/>
          <a:lstStyle>
            <a:lvl1pPr>
              <a:defRPr/>
            </a:lvl1pPr>
          </a:lstStyle>
          <a:p>
            <a:pPr>
              <a:defRPr/>
            </a:pPr>
            <a:fld id="{942B1D44-944C-4DC6-9A87-26B689020F6E}"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6"/>
          <p:cNvSpPr>
            <a:spLocks noGrp="1"/>
          </p:cNvSpPr>
          <p:nvPr>
            <p:ph type="dt" sz="half" idx="10"/>
          </p:nvPr>
        </p:nvSpPr>
        <p:spPr/>
        <p:txBody>
          <a:bodyPr/>
          <a:lstStyle>
            <a:lvl1pPr>
              <a:defRPr/>
            </a:lvl1pPr>
          </a:lstStyle>
          <a:p>
            <a:pPr>
              <a:defRPr/>
            </a:pPr>
            <a:fld id="{DAE62A26-F3FA-48CF-9305-EE98C6273E5F}" type="datetimeFigureOut">
              <a:rPr lang="en-US"/>
              <a:pPr>
                <a:defRPr/>
              </a:pPr>
              <a:t>1/19/10</a:t>
            </a:fld>
            <a:endParaRPr lang="en-US"/>
          </a:p>
        </p:txBody>
      </p:sp>
      <p:sp>
        <p:nvSpPr>
          <p:cNvPr id="8" name="Footer Placeholder 3"/>
          <p:cNvSpPr>
            <a:spLocks noGrp="1"/>
          </p:cNvSpPr>
          <p:nvPr>
            <p:ph type="ftr" sz="quarter" idx="11"/>
          </p:nvPr>
        </p:nvSpPr>
        <p:spPr/>
        <p:txBody>
          <a:bodyPr/>
          <a:lstStyle>
            <a:lvl1pPr>
              <a:defRPr/>
            </a:lvl1pPr>
          </a:lstStyle>
          <a:p>
            <a:pPr>
              <a:defRPr/>
            </a:pPr>
            <a:endParaRPr lang="en-US"/>
          </a:p>
        </p:txBody>
      </p:sp>
      <p:sp>
        <p:nvSpPr>
          <p:cNvPr id="9" name="Slide Number Placeholder 15"/>
          <p:cNvSpPr>
            <a:spLocks noGrp="1"/>
          </p:cNvSpPr>
          <p:nvPr>
            <p:ph type="sldNum" sz="quarter" idx="12"/>
          </p:nvPr>
        </p:nvSpPr>
        <p:spPr/>
        <p:txBody>
          <a:bodyPr/>
          <a:lstStyle>
            <a:lvl1pPr>
              <a:defRPr/>
            </a:lvl1pPr>
          </a:lstStyle>
          <a:p>
            <a:pPr>
              <a:defRPr/>
            </a:pPr>
            <a:fld id="{8E1E6042-D5D6-4806-9831-DDBE463D0558}"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lang="en-US" smtClean="0"/>
              <a:t>Click to edit Master title style</a:t>
            </a:r>
            <a:endParaRPr lang="en-US"/>
          </a:p>
        </p:txBody>
      </p:sp>
      <p:sp>
        <p:nvSpPr>
          <p:cNvPr id="3" name="Date Placeholder 26"/>
          <p:cNvSpPr>
            <a:spLocks noGrp="1"/>
          </p:cNvSpPr>
          <p:nvPr>
            <p:ph type="dt" sz="half" idx="10"/>
          </p:nvPr>
        </p:nvSpPr>
        <p:spPr/>
        <p:txBody>
          <a:bodyPr/>
          <a:lstStyle>
            <a:lvl1pPr>
              <a:defRPr/>
            </a:lvl1pPr>
          </a:lstStyle>
          <a:p>
            <a:pPr>
              <a:defRPr/>
            </a:pPr>
            <a:fld id="{6B25F926-5ED3-494B-867F-A632A2DA6A42}" type="datetimeFigureOut">
              <a:rPr lang="en-US"/>
              <a:pPr>
                <a:defRPr/>
              </a:pPr>
              <a:t>1/19/10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15"/>
          <p:cNvSpPr>
            <a:spLocks noGrp="1"/>
          </p:cNvSpPr>
          <p:nvPr>
            <p:ph type="sldNum" sz="quarter" idx="12"/>
          </p:nvPr>
        </p:nvSpPr>
        <p:spPr/>
        <p:txBody>
          <a:bodyPr/>
          <a:lstStyle>
            <a:lvl1pPr>
              <a:defRPr/>
            </a:lvl1pPr>
          </a:lstStyle>
          <a:p>
            <a:pPr>
              <a:defRPr/>
            </a:pPr>
            <a:fld id="{B168A3B0-6C5F-4A25-AEA6-30788E9C8547}"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26"/>
          <p:cNvSpPr>
            <a:spLocks noGrp="1"/>
          </p:cNvSpPr>
          <p:nvPr>
            <p:ph type="dt" sz="half" idx="10"/>
          </p:nvPr>
        </p:nvSpPr>
        <p:spPr/>
        <p:txBody>
          <a:bodyPr/>
          <a:lstStyle>
            <a:lvl1pPr>
              <a:defRPr/>
            </a:lvl1pPr>
          </a:lstStyle>
          <a:p>
            <a:pPr>
              <a:defRPr/>
            </a:pPr>
            <a:fld id="{6AB61A0B-F574-4375-9FC6-C76B8984B16B}" type="datetimeFigureOut">
              <a:rPr lang="en-US"/>
              <a:pPr>
                <a:defRPr/>
              </a:pPr>
              <a:t>1/19/10</a:t>
            </a:fld>
            <a:endParaRPr lang="en-US"/>
          </a:p>
        </p:txBody>
      </p:sp>
      <p:sp>
        <p:nvSpPr>
          <p:cNvPr id="3" name="Footer Placeholder 3"/>
          <p:cNvSpPr>
            <a:spLocks noGrp="1"/>
          </p:cNvSpPr>
          <p:nvPr>
            <p:ph type="ftr" sz="quarter" idx="11"/>
          </p:nvPr>
        </p:nvSpPr>
        <p:spPr/>
        <p:txBody>
          <a:bodyPr/>
          <a:lstStyle>
            <a:lvl1pPr>
              <a:defRPr/>
            </a:lvl1pPr>
          </a:lstStyle>
          <a:p>
            <a:pPr>
              <a:defRPr/>
            </a:pPr>
            <a:endParaRPr lang="en-US"/>
          </a:p>
        </p:txBody>
      </p:sp>
      <p:sp>
        <p:nvSpPr>
          <p:cNvPr id="4" name="Slide Number Placeholder 15"/>
          <p:cNvSpPr>
            <a:spLocks noGrp="1"/>
          </p:cNvSpPr>
          <p:nvPr>
            <p:ph type="sldNum" sz="quarter" idx="12"/>
          </p:nvPr>
        </p:nvSpPr>
        <p:spPr/>
        <p:txBody>
          <a:bodyPr/>
          <a:lstStyle>
            <a:lvl1pPr>
              <a:defRPr/>
            </a:lvl1pPr>
          </a:lstStyle>
          <a:p>
            <a:pPr>
              <a:defRPr/>
            </a:pPr>
            <a:fld id="{38FD2D78-94B9-4064-8EEB-B28B65BEC6D0}"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lstStyle>
            <a:lvl1pPr algn="l">
              <a:buNone/>
              <a:defRPr lang="en-US" sz="2400" baseline="0" smtClean="0"/>
            </a:lvl1pPr>
          </a:lstStyle>
          <a:p>
            <a:r>
              <a:rPr lang="en-US" smtClean="0"/>
              <a:t>Click to edit Master title style</a:t>
            </a:r>
            <a:endParaRPr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lIns="45720" tIns="0" rIns="0" bIns="0" spcCol="0" rtlCol="0" fromWordArt="0" forceAA="0">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6"/>
          <p:cNvSpPr>
            <a:spLocks noGrp="1"/>
          </p:cNvSpPr>
          <p:nvPr>
            <p:ph type="dt" sz="half" idx="10"/>
          </p:nvPr>
        </p:nvSpPr>
        <p:spPr/>
        <p:txBody>
          <a:bodyPr/>
          <a:lstStyle>
            <a:lvl1pPr>
              <a:defRPr/>
            </a:lvl1pPr>
          </a:lstStyle>
          <a:p>
            <a:pPr>
              <a:defRPr/>
            </a:pPr>
            <a:fld id="{98216113-9322-4AE6-ACF4-0DA201B82152}" type="datetimeFigureOut">
              <a:rPr lang="en-US"/>
              <a:pPr>
                <a:defRPr/>
              </a:pPr>
              <a:t>1/19/10</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7" name="Slide Number Placeholder 15"/>
          <p:cNvSpPr>
            <a:spLocks noGrp="1"/>
          </p:cNvSpPr>
          <p:nvPr>
            <p:ph type="sldNum" sz="quarter" idx="12"/>
          </p:nvPr>
        </p:nvSpPr>
        <p:spPr/>
        <p:txBody>
          <a:bodyPr/>
          <a:lstStyle>
            <a:lvl1pPr>
              <a:defRPr/>
            </a:lvl1pPr>
          </a:lstStyle>
          <a:p>
            <a:pPr>
              <a:defRPr/>
            </a:pPr>
            <a:fld id="{39064BF4-66A1-4AC4-9CE5-68B7FAE46D37}"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5" name="Rectangle 4"/>
          <p:cNvSpPr/>
          <p:nvPr/>
        </p:nvSpPr>
        <p:spPr>
          <a:xfrm rot="21240000">
            <a:off x="598488" y="1004888"/>
            <a:ext cx="4319587" cy="4311650"/>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rot="21420000">
            <a:off x="596900" y="998538"/>
            <a:ext cx="4319588" cy="4313237"/>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5389098" y="1143000"/>
            <a:ext cx="3429000" cy="2057400"/>
          </a:xfrm>
        </p:spPr>
        <p:txBody>
          <a:bodyPr/>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lIns="82296" tIns="0" rIns="0" bIns="0" spcCol="0" rtlCol="0" fromWordArt="0" forceAA="0">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7" name="Date Placeholder 4"/>
          <p:cNvSpPr>
            <a:spLocks noGrp="1"/>
          </p:cNvSpPr>
          <p:nvPr>
            <p:ph type="dt" sz="half" idx="10"/>
          </p:nvPr>
        </p:nvSpPr>
        <p:spPr/>
        <p:txBody>
          <a:bodyPr/>
          <a:lstStyle>
            <a:lvl1pPr>
              <a:defRPr/>
            </a:lvl1pPr>
          </a:lstStyle>
          <a:p>
            <a:pPr>
              <a:defRPr/>
            </a:pPr>
            <a:fld id="{2C460487-D0BF-4C70-9CA6-E99399FE99C3}" type="datetimeFigureOut">
              <a:rPr lang="en-US"/>
              <a:pPr>
                <a:defRPr/>
              </a:pPr>
              <a:t>1/19/10</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04474095-6448-48D5-A2F6-8CF5DDA34C9D}"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6"/>
          <p:cNvSpPr>
            <a:spLocks noGrp="1"/>
          </p:cNvSpPr>
          <p:nvPr>
            <p:ph type="dt" sz="half" idx="10"/>
          </p:nvPr>
        </p:nvSpPr>
        <p:spPr/>
        <p:txBody>
          <a:bodyPr/>
          <a:lstStyle>
            <a:lvl1pPr>
              <a:defRPr/>
            </a:lvl1pPr>
          </a:lstStyle>
          <a:p>
            <a:pPr>
              <a:defRPr/>
            </a:pPr>
            <a:fld id="{4AA35BCC-E8F7-4F78-ADF6-5403A747A163}" type="datetimeFigureOut">
              <a:rPr lang="en-US"/>
              <a:pPr>
                <a:defRPr/>
              </a:pPr>
              <a:t>1/19/10</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15"/>
          <p:cNvSpPr>
            <a:spLocks noGrp="1"/>
          </p:cNvSpPr>
          <p:nvPr>
            <p:ph type="sldNum" sz="quarter" idx="12"/>
          </p:nvPr>
        </p:nvSpPr>
        <p:spPr/>
        <p:txBody>
          <a:bodyPr/>
          <a:lstStyle>
            <a:lvl1pPr>
              <a:defRPr/>
            </a:lvl1pPr>
          </a:lstStyle>
          <a:p>
            <a:pPr>
              <a:defRPr/>
            </a:pPr>
            <a:fld id="{A6CDA383-2E5C-4458-8BB4-0EDDC8F1FDE6}"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243388" y="6557963"/>
            <a:ext cx="2001837" cy="227012"/>
          </a:xfrm>
        </p:spPr>
        <p:txBody>
          <a:bodyPr/>
          <a:lstStyle>
            <a:lvl1pPr>
              <a:defRPr/>
            </a:lvl1pPr>
          </a:lstStyle>
          <a:p>
            <a:pPr>
              <a:defRPr/>
            </a:pPr>
            <a:fld id="{A7CE2B4A-B5E1-4D5D-8868-51077BCBADBF}" type="datetimeFigureOut">
              <a:rPr lang="en-US"/>
              <a:pPr>
                <a:defRPr/>
              </a:pPr>
              <a:t>1/19/10</a:t>
            </a:fld>
            <a:endParaRPr lang="en-US" dirty="0"/>
          </a:p>
        </p:txBody>
      </p:sp>
      <p:sp>
        <p:nvSpPr>
          <p:cNvPr id="5" name="Footer Placeholder 4"/>
          <p:cNvSpPr>
            <a:spLocks noGrp="1"/>
          </p:cNvSpPr>
          <p:nvPr>
            <p:ph type="ftr" sz="quarter" idx="11"/>
          </p:nvPr>
        </p:nvSpPr>
        <p:spPr>
          <a:xfrm>
            <a:off x="457200" y="6556375"/>
            <a:ext cx="3657600" cy="228600"/>
          </a:xfrm>
        </p:spPr>
        <p:txBody>
          <a:bodyPr/>
          <a:lstStyle>
            <a:lvl1pPr>
              <a:defRPr dirty="0"/>
            </a:lvl1pPr>
          </a:lstStyle>
          <a:p>
            <a:pPr>
              <a:defRPr/>
            </a:pPr>
            <a:endParaRPr lang="en-US"/>
          </a:p>
        </p:txBody>
      </p:sp>
      <p:sp>
        <p:nvSpPr>
          <p:cNvPr id="6" name="Slide Number Placeholder 5"/>
          <p:cNvSpPr>
            <a:spLocks noGrp="1"/>
          </p:cNvSpPr>
          <p:nvPr>
            <p:ph type="sldNum" sz="quarter" idx="12"/>
          </p:nvPr>
        </p:nvSpPr>
        <p:spPr>
          <a:xfrm>
            <a:off x="6254750" y="6553200"/>
            <a:ext cx="587375" cy="228600"/>
          </a:xfrm>
        </p:spPr>
        <p:txBody>
          <a:bodyPr/>
          <a:lstStyle>
            <a:lvl1pPr>
              <a:defRPr smtClean="0">
                <a:solidFill>
                  <a:schemeClr val="tx2"/>
                </a:solidFill>
              </a:defRPr>
            </a:lvl1pPr>
          </a:lstStyle>
          <a:p>
            <a:pPr>
              <a:defRPr/>
            </a:pPr>
            <a:fld id="{A437C0B6-A934-4D01-8D91-B83A0E4929B8}" type="slidenum">
              <a:rPr lang="en-US"/>
              <a:pPr>
                <a:defRPr/>
              </a:pPr>
              <a:t>‹#›</a:t>
            </a:fld>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96A97A03-65DA-4F13-9772-041B9DF07BB2}" type="datetimeFigureOut">
              <a:rPr lang="en-US"/>
              <a:pPr>
                <a:defRPr/>
              </a:pPr>
              <a:t>1/19/10</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86837082-A40F-4506-A53C-0BCC81F55E85}"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878F6790-85AB-474A-9763-A87A163BD1E6}" type="datetimeFigureOut">
              <a:rPr lang="en-US"/>
              <a:pPr>
                <a:defRPr/>
              </a:pPr>
              <a:t>1/19/10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7ABC79F-CDE7-4F80-97FC-6CC577112CB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ADEB1729-F4A2-4C98-AD58-E19105419FA0}" type="datetimeFigureOut">
              <a:rPr lang="en-US"/>
              <a:pPr>
                <a:defRPr/>
              </a:pPr>
              <a:t>1/19/10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smtClean="0">
                <a:solidFill>
                  <a:schemeClr val="tx2"/>
                </a:solidFill>
              </a:defRPr>
            </a:lvl1pPr>
          </a:lstStyle>
          <a:p>
            <a:pPr>
              <a:defRPr/>
            </a:pPr>
            <a:fld id="{DDEC6536-EBCB-4F76-8FE5-F40DAD84A909}"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772E1EA-3B8D-4B54-983D-562BE05FF5E3}" type="datetimeFigureOut">
              <a:rPr lang="en-US"/>
              <a:pPr>
                <a:defRPr/>
              </a:pPr>
              <a:t>1/19/10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28BF88-817D-4248-90C0-DD6A0E645929}"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C6E2EABA-5BB9-41ED-B4E2-291D90EED6E8}" type="datetimeFigureOut">
              <a:rPr lang="en-US"/>
              <a:pPr>
                <a:defRPr/>
              </a:pPr>
              <a:t>1/19/10</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09766581-609E-4606-838C-E1742DE97FF3}"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1A80E59A-6E90-4B6B-9F01-CF4EAF926189}" type="datetimeFigureOut">
              <a:rPr lang="en-US"/>
              <a:pPr>
                <a:defRPr/>
              </a:pPr>
              <a:t>1/19/10</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7F581C03-E849-4D92-BD3A-81AB80779989}"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13363773-3789-44DD-A702-22B753F530B0}" type="datetimeFigureOut">
              <a:rPr lang="en-US"/>
              <a:pPr>
                <a:defRPr/>
              </a:pPr>
              <a:t>1/19/10</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18B2549D-C25C-46C4-B522-057F00B9B6F9}"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EE16C08A-1C2C-4B0E-96C1-2F768119548E}" type="datetimeFigureOut">
              <a:rPr lang="en-US"/>
              <a:pPr>
                <a:defRPr/>
              </a:pPr>
              <a:t>1/19/10</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8ACADD11-6C37-44F6-B262-06770F0B6115}"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492B5E73-CCC4-4DA2-8EDD-1016DC71E0BB}" type="datetimeFigureOut">
              <a:rPr lang="en-US"/>
              <a:pPr>
                <a:defRPr/>
              </a:pPr>
              <a:t>1/19/10</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BCDEDEC1-5F76-4BB4-9D6A-EF0D8410FAA1}"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85A2A788-F84B-4F4B-8716-AA6811BE1331}" type="datetimeFigureOut">
              <a:rPr lang="en-US"/>
              <a:pPr>
                <a:defRPr/>
              </a:pPr>
              <a:t>1/19/10</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864CDE3-1334-4CC1-BEEB-684A2D84B743}"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D7251717-3560-4144-A533-A82D33314EE6}" type="datetimeFigureOut">
              <a:rPr lang="en-US"/>
              <a:pPr>
                <a:defRPr/>
              </a:pPr>
              <a:t>1/19/10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C546C4EA-9455-45A9-B8F6-94792B3C0914}"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4511619E-028B-4BCB-A7C8-9305BF3F049E}" type="datetimeFigureOut">
              <a:rPr lang="en-US"/>
              <a:pPr>
                <a:defRPr/>
              </a:pPr>
              <a:t>1/19/10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2180DFBD-6E48-49A1-9BD2-E2B1B17112CB}"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228600" y="228600"/>
            <a:ext cx="8686800" cy="6324600"/>
          </a:xfrm>
          <a:prstGeom prst="rect">
            <a:avLst/>
          </a:prstGeom>
          <a:gradFill rotWithShape="0">
            <a:gsLst>
              <a:gs pos="0">
                <a:srgbClr val="004655">
                  <a:gamma/>
                  <a:shade val="80392"/>
                  <a:invGamma/>
                </a:srgbClr>
              </a:gs>
              <a:gs pos="50000">
                <a:srgbClr val="004655"/>
              </a:gs>
              <a:gs pos="100000">
                <a:srgbClr val="004655">
                  <a:gamma/>
                  <a:shade val="80392"/>
                  <a:invGamma/>
                </a:srgbClr>
              </a:gs>
            </a:gsLst>
            <a:lin ang="5400000" scaled="1"/>
          </a:gra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5" name="Text Box 3"/>
          <p:cNvSpPr txBox="1">
            <a:spLocks noChangeAspect="1" noChangeArrowheads="1"/>
          </p:cNvSpPr>
          <p:nvPr/>
        </p:nvSpPr>
        <p:spPr bwMode="auto">
          <a:xfrm>
            <a:off x="6259513" y="5791200"/>
            <a:ext cx="1878012" cy="336550"/>
          </a:xfrm>
          <a:prstGeom prst="rect">
            <a:avLst/>
          </a:prstGeom>
          <a:noFill/>
          <a:ln w="9525">
            <a:noFill/>
            <a:miter lim="800000"/>
            <a:headEnd/>
            <a:tailEnd/>
          </a:ln>
          <a:effectLst>
            <a:outerShdw dist="25399" dir="3600046" algn="ctr" rotWithShape="0">
              <a:schemeClr val="bg2"/>
            </a:outerShdw>
          </a:effectLst>
        </p:spPr>
        <p:txBody>
          <a:bodyPr wrap="none">
            <a:spAutoFit/>
          </a:bodyPr>
          <a:lstStyle/>
          <a:p>
            <a:pPr algn="r" fontAlgn="auto">
              <a:spcBef>
                <a:spcPts val="0"/>
              </a:spcBef>
              <a:spcAft>
                <a:spcPts val="0"/>
              </a:spcAft>
              <a:defRPr/>
            </a:pPr>
            <a:r>
              <a:rPr lang="en-US" sz="1600" b="1">
                <a:solidFill>
                  <a:srgbClr val="F1F0E2"/>
                </a:solidFill>
                <a:latin typeface="Arial" charset="0"/>
                <a:cs typeface="+mn-cs"/>
              </a:rPr>
              <a:t>Stephen E. Lucas</a:t>
            </a:r>
          </a:p>
        </p:txBody>
      </p:sp>
      <p:sp>
        <p:nvSpPr>
          <p:cNvPr id="6" name="Text Box 5"/>
          <p:cNvSpPr txBox="1">
            <a:spLocks noChangeArrowheads="1"/>
          </p:cNvSpPr>
          <p:nvPr/>
        </p:nvSpPr>
        <p:spPr bwMode="auto">
          <a:xfrm>
            <a:off x="2295525" y="1260475"/>
            <a:ext cx="4189413" cy="369888"/>
          </a:xfrm>
          <a:prstGeom prst="rect">
            <a:avLst/>
          </a:prstGeom>
          <a:noFill/>
          <a:ln w="9525">
            <a:noFill/>
            <a:miter lim="800000"/>
            <a:headEnd/>
            <a:tailEnd/>
          </a:ln>
          <a:effectLst>
            <a:outerShdw dist="12699" dir="3600164" algn="ctr" rotWithShape="0">
              <a:schemeClr val="bg2"/>
            </a:outerShdw>
          </a:effectLst>
        </p:spPr>
        <p:txBody>
          <a:bodyPr wrap="none">
            <a:spAutoFit/>
          </a:bodyPr>
          <a:lstStyle/>
          <a:p>
            <a:pPr fontAlgn="auto">
              <a:spcBef>
                <a:spcPts val="0"/>
              </a:spcBef>
              <a:spcAft>
                <a:spcPts val="0"/>
              </a:spcAft>
              <a:defRPr/>
            </a:pPr>
            <a:r>
              <a:rPr lang="en-US" b="1">
                <a:solidFill>
                  <a:srgbClr val="EBD77F"/>
                </a:solidFill>
                <a:latin typeface="Verdana" pitchFamily="-8" charset="0"/>
                <a:cs typeface="+mn-cs"/>
              </a:rPr>
              <a:t>C      H      A      P      T      E      R</a:t>
            </a:r>
          </a:p>
        </p:txBody>
      </p:sp>
      <p:sp>
        <p:nvSpPr>
          <p:cNvPr id="7" name="Text Box 7"/>
          <p:cNvSpPr txBox="1">
            <a:spLocks noChangeArrowheads="1"/>
          </p:cNvSpPr>
          <p:nvPr/>
        </p:nvSpPr>
        <p:spPr bwMode="auto">
          <a:xfrm>
            <a:off x="141288" y="6553200"/>
            <a:ext cx="1211262" cy="304800"/>
          </a:xfrm>
          <a:prstGeom prst="rect">
            <a:avLst/>
          </a:prstGeom>
          <a:noFill/>
          <a:ln w="9525">
            <a:noFill/>
            <a:miter lim="800000"/>
            <a:headEnd/>
            <a:tailEnd/>
          </a:ln>
          <a:effectLst>
            <a:outerShdw dist="12699" dir="3600164" algn="ctr" rotWithShape="0">
              <a:schemeClr val="bg2"/>
            </a:outerShdw>
          </a:effectLst>
        </p:spPr>
        <p:txBody>
          <a:bodyPr wrap="none">
            <a:spAutoFit/>
          </a:bodyPr>
          <a:lstStyle/>
          <a:p>
            <a:pPr fontAlgn="auto">
              <a:spcBef>
                <a:spcPts val="0"/>
              </a:spcBef>
              <a:spcAft>
                <a:spcPts val="0"/>
              </a:spcAft>
              <a:defRPr/>
            </a:pPr>
            <a:r>
              <a:rPr lang="en-US" sz="1400" b="1" i="1">
                <a:solidFill>
                  <a:srgbClr val="CDD5D6"/>
                </a:solidFill>
                <a:latin typeface="Arial" charset="0"/>
                <a:cs typeface="+mn-cs"/>
              </a:rPr>
              <a:t>McGraw-Hill</a:t>
            </a:r>
          </a:p>
        </p:txBody>
      </p:sp>
      <p:sp>
        <p:nvSpPr>
          <p:cNvPr id="8" name="Text Box 8"/>
          <p:cNvSpPr txBox="1">
            <a:spLocks noChangeArrowheads="1"/>
          </p:cNvSpPr>
          <p:nvPr/>
        </p:nvSpPr>
        <p:spPr bwMode="auto">
          <a:xfrm>
            <a:off x="2190750" y="6553200"/>
            <a:ext cx="6838950" cy="304800"/>
          </a:xfrm>
          <a:prstGeom prst="rect">
            <a:avLst/>
          </a:prstGeom>
          <a:noFill/>
          <a:ln w="9525">
            <a:noFill/>
            <a:miter lim="800000"/>
            <a:headEnd/>
            <a:tailEnd/>
          </a:ln>
          <a:effectLst>
            <a:outerShdw dist="12699" dir="3600164" algn="ctr" rotWithShape="0">
              <a:schemeClr val="bg2"/>
            </a:outerShdw>
          </a:effectLst>
        </p:spPr>
        <p:txBody>
          <a:bodyPr>
            <a:spAutoFit/>
          </a:bodyPr>
          <a:lstStyle/>
          <a:p>
            <a:pPr algn="r" fontAlgn="auto">
              <a:spcBef>
                <a:spcPts val="0"/>
              </a:spcBef>
              <a:spcAft>
                <a:spcPts val="0"/>
              </a:spcAft>
              <a:defRPr/>
            </a:pPr>
            <a:r>
              <a:rPr lang="en-US" sz="1400" b="1" i="1">
                <a:solidFill>
                  <a:srgbClr val="CDD5D6"/>
                </a:solidFill>
                <a:latin typeface="Arial" charset="0"/>
                <a:cs typeface="+mn-cs"/>
              </a:rPr>
              <a:t>© 2007 Stephen E. Lucas. All rights reserved.</a:t>
            </a:r>
          </a:p>
        </p:txBody>
      </p:sp>
      <p:sp>
        <p:nvSpPr>
          <p:cNvPr id="9" name="Text Box 9"/>
          <p:cNvSpPr txBox="1">
            <a:spLocks noChangeArrowheads="1"/>
          </p:cNvSpPr>
          <p:nvPr/>
        </p:nvSpPr>
        <p:spPr bwMode="auto">
          <a:xfrm>
            <a:off x="914400" y="1828800"/>
            <a:ext cx="2133600" cy="457200"/>
          </a:xfrm>
          <a:prstGeom prst="rect">
            <a:avLst/>
          </a:prstGeom>
          <a:noFill/>
          <a:ln w="9525">
            <a:noFill/>
            <a:miter lim="800000"/>
            <a:headEnd/>
            <a:tailEnd/>
          </a:ln>
          <a:effectLst/>
        </p:spPr>
        <p:txBody>
          <a:bodyPr>
            <a:spAutoFit/>
          </a:bodyPr>
          <a:lstStyle/>
          <a:p>
            <a:pPr fontAlgn="auto">
              <a:spcBef>
                <a:spcPct val="50000"/>
              </a:spcBef>
              <a:spcAft>
                <a:spcPts val="0"/>
              </a:spcAft>
              <a:defRPr/>
            </a:pPr>
            <a:endParaRPr lang="en-US">
              <a:latin typeface="+mn-lt"/>
              <a:cs typeface="+mn-cs"/>
            </a:endParaRPr>
          </a:p>
        </p:txBody>
      </p:sp>
      <p:sp>
        <p:nvSpPr>
          <p:cNvPr id="2052" name="Rectangle 4"/>
          <p:cNvSpPr>
            <a:spLocks noGrp="1" noChangeArrowheads="1"/>
          </p:cNvSpPr>
          <p:nvPr>
            <p:ph type="ctrTitle"/>
          </p:nvPr>
        </p:nvSpPr>
        <p:spPr>
          <a:xfrm>
            <a:off x="6400800" y="228600"/>
            <a:ext cx="2514600" cy="2057400"/>
          </a:xfrm>
          <a:effectLst>
            <a:outerShdw dist="25399" dir="3600046" algn="ctr" rotWithShape="0">
              <a:schemeClr val="bg2"/>
            </a:outerShdw>
          </a:effectLst>
        </p:spPr>
        <p:txBody>
          <a:bodyPr anchor="ctr"/>
          <a:lstStyle>
            <a:lvl1pPr>
              <a:defRPr sz="11400" b="0"/>
            </a:lvl1pPr>
          </a:lstStyle>
          <a:p>
            <a:r>
              <a:rPr lang="en-US"/>
              <a:t>Click to edit Master title style</a:t>
            </a:r>
          </a:p>
        </p:txBody>
      </p:sp>
      <p:sp>
        <p:nvSpPr>
          <p:cNvPr id="2054" name="Rectangle 6"/>
          <p:cNvSpPr>
            <a:spLocks noGrp="1" noChangeArrowheads="1"/>
          </p:cNvSpPr>
          <p:nvPr>
            <p:ph type="subTitle" idx="1"/>
          </p:nvPr>
        </p:nvSpPr>
        <p:spPr>
          <a:xfrm>
            <a:off x="304800" y="3143250"/>
            <a:ext cx="5638800" cy="1962150"/>
          </a:xfrm>
          <a:effectLst>
            <a:outerShdw dist="25399" dir="3600046" algn="ctr" rotWithShape="0">
              <a:schemeClr val="bg2"/>
            </a:outerShdw>
          </a:effectLst>
        </p:spPr>
        <p:txBody>
          <a:bodyPr anchor="b"/>
          <a:lstStyle>
            <a:lvl1pPr marL="0" indent="0">
              <a:buFontTx/>
              <a:buNone/>
              <a:defRPr sz="4000"/>
            </a:lvl1pPr>
          </a:lstStyle>
          <a:p>
            <a:r>
              <a:rPr lang="en-US"/>
              <a:t>Click to edit Master subtitle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56B83691-10EA-44E8-8C32-E7167DBA43F7}" type="datetimeFigureOut">
              <a:rPr lang="en-US"/>
              <a:pPr>
                <a:defRPr/>
              </a:pPr>
              <a:t>1/19/10</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43B1F31D-B25B-4C99-98A0-C15AB90F23C3}"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828800"/>
            <a:ext cx="3848100" cy="4476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67300" y="1828800"/>
            <a:ext cx="3848100" cy="4476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457200"/>
            <a:ext cx="2005012"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5350" y="457200"/>
            <a:ext cx="5862638"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fld id="{5B9C1DEA-6126-4D3A-A8C0-D9B0BC626E9B}" type="datetimeFigureOut">
              <a:rPr lang="en-US"/>
              <a:pPr>
                <a:defRPr/>
              </a:pPr>
              <a:t>1/19/10</a:t>
            </a:fld>
            <a:endParaRPr lang="en-US"/>
          </a:p>
        </p:txBody>
      </p:sp>
      <p:sp>
        <p:nvSpPr>
          <p:cNvPr id="10" name="Slide Number Placeholder 12"/>
          <p:cNvSpPr>
            <a:spLocks noGrp="1"/>
          </p:cNvSpPr>
          <p:nvPr>
            <p:ph type="sldNum" sz="quarter" idx="11"/>
          </p:nvPr>
        </p:nvSpPr>
        <p:spPr>
          <a:xfrm>
            <a:off x="0" y="4667250"/>
            <a:ext cx="1447800" cy="663575"/>
          </a:xfrm>
        </p:spPr>
        <p:txBody>
          <a:bodyPr rtlCol="0"/>
          <a:lstStyle>
            <a:lvl1pPr>
              <a:defRPr sz="2800" smtClean="0"/>
            </a:lvl1pPr>
          </a:lstStyle>
          <a:p>
            <a:pPr>
              <a:defRPr/>
            </a:pPr>
            <a:fld id="{C200CDEC-B7EA-416F-8122-9975F8A9E0EE}" type="slidenum">
              <a:rPr lang="en-US"/>
              <a:pPr>
                <a:defRPr/>
              </a:pPr>
              <a:t>‹#›</a:t>
            </a:fld>
            <a:endParaRPr lang="en-US"/>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228600" y="228600"/>
            <a:ext cx="8686800" cy="6324600"/>
          </a:xfrm>
          <a:prstGeom prst="rect">
            <a:avLst/>
          </a:prstGeom>
          <a:gradFill rotWithShape="0">
            <a:gsLst>
              <a:gs pos="0">
                <a:srgbClr val="0C4327">
                  <a:gamma/>
                  <a:shade val="78431"/>
                  <a:invGamma/>
                </a:srgbClr>
              </a:gs>
              <a:gs pos="50000">
                <a:srgbClr val="0C4327"/>
              </a:gs>
              <a:gs pos="100000">
                <a:srgbClr val="0C4327">
                  <a:gamma/>
                  <a:shade val="78431"/>
                  <a:invGamma/>
                </a:srgbClr>
              </a:gs>
            </a:gsLst>
            <a:lin ang="5400000" scaled="1"/>
          </a:gra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5" name="Text Box 3"/>
          <p:cNvSpPr txBox="1">
            <a:spLocks noChangeAspect="1" noChangeArrowheads="1"/>
          </p:cNvSpPr>
          <p:nvPr/>
        </p:nvSpPr>
        <p:spPr bwMode="auto">
          <a:xfrm>
            <a:off x="6248400" y="5791200"/>
            <a:ext cx="1878013" cy="336550"/>
          </a:xfrm>
          <a:prstGeom prst="rect">
            <a:avLst/>
          </a:prstGeom>
          <a:noFill/>
          <a:ln w="9525">
            <a:noFill/>
            <a:miter lim="800000"/>
            <a:headEnd/>
            <a:tailEnd/>
          </a:ln>
          <a:effectLst>
            <a:outerShdw dist="25393" dir="3300002" algn="ctr" rotWithShape="0">
              <a:schemeClr val="bg2"/>
            </a:outerShdw>
          </a:effectLst>
        </p:spPr>
        <p:txBody>
          <a:bodyPr wrap="none">
            <a:spAutoFit/>
          </a:bodyPr>
          <a:lstStyle/>
          <a:p>
            <a:pPr algn="r" fontAlgn="auto">
              <a:spcBef>
                <a:spcPts val="0"/>
              </a:spcBef>
              <a:spcAft>
                <a:spcPts val="0"/>
              </a:spcAft>
              <a:defRPr/>
            </a:pPr>
            <a:r>
              <a:rPr lang="en-US" sz="1600" b="1">
                <a:solidFill>
                  <a:srgbClr val="EFEDE2"/>
                </a:solidFill>
                <a:latin typeface="Arial" charset="0"/>
                <a:cs typeface="+mn-cs"/>
              </a:rPr>
              <a:t>Stephen E. Lucas</a:t>
            </a:r>
          </a:p>
        </p:txBody>
      </p:sp>
      <p:sp>
        <p:nvSpPr>
          <p:cNvPr id="6" name="Text Box 5"/>
          <p:cNvSpPr txBox="1">
            <a:spLocks noChangeArrowheads="1"/>
          </p:cNvSpPr>
          <p:nvPr/>
        </p:nvSpPr>
        <p:spPr bwMode="auto">
          <a:xfrm>
            <a:off x="2295525" y="1219200"/>
            <a:ext cx="4329113" cy="427038"/>
          </a:xfrm>
          <a:prstGeom prst="rect">
            <a:avLst/>
          </a:prstGeom>
          <a:noFill/>
          <a:ln w="9525">
            <a:noFill/>
            <a:miter lim="800000"/>
            <a:headEnd/>
            <a:tailEnd/>
          </a:ln>
          <a:effectLst>
            <a:outerShdw dist="25393" dir="3300002" algn="ctr" rotWithShape="0">
              <a:schemeClr val="bg2"/>
            </a:outerShdw>
          </a:effectLst>
        </p:spPr>
        <p:txBody>
          <a:bodyPr wrap="none">
            <a:spAutoFit/>
          </a:bodyPr>
          <a:lstStyle/>
          <a:p>
            <a:pPr fontAlgn="auto">
              <a:spcBef>
                <a:spcPts val="0"/>
              </a:spcBef>
              <a:spcAft>
                <a:spcPts val="0"/>
              </a:spcAft>
              <a:defRPr/>
            </a:pPr>
            <a:r>
              <a:rPr lang="en-US" sz="2200" b="1">
                <a:solidFill>
                  <a:srgbClr val="DDCD6A"/>
                </a:solidFill>
                <a:latin typeface="Arial" charset="0"/>
                <a:cs typeface="+mn-cs"/>
              </a:rPr>
              <a:t>C      H      A      P      T      E      R</a:t>
            </a:r>
          </a:p>
        </p:txBody>
      </p:sp>
      <p:sp>
        <p:nvSpPr>
          <p:cNvPr id="7" name="Text Box 7"/>
          <p:cNvSpPr txBox="1">
            <a:spLocks noChangeArrowheads="1"/>
          </p:cNvSpPr>
          <p:nvPr/>
        </p:nvSpPr>
        <p:spPr bwMode="auto">
          <a:xfrm>
            <a:off x="141288" y="6553200"/>
            <a:ext cx="1211262" cy="304800"/>
          </a:xfrm>
          <a:prstGeom prst="rect">
            <a:avLst/>
          </a:prstGeom>
          <a:noFill/>
          <a:ln w="9525">
            <a:noFill/>
            <a:miter lim="800000"/>
            <a:headEnd/>
            <a:tailEnd/>
          </a:ln>
          <a:effectLst>
            <a:outerShdw dist="12700" dir="3300057" algn="ctr" rotWithShape="0">
              <a:schemeClr val="bg2"/>
            </a:outerShdw>
          </a:effectLst>
        </p:spPr>
        <p:txBody>
          <a:bodyPr wrap="none">
            <a:spAutoFit/>
          </a:bodyPr>
          <a:lstStyle/>
          <a:p>
            <a:pPr fontAlgn="auto">
              <a:spcBef>
                <a:spcPts val="0"/>
              </a:spcBef>
              <a:spcAft>
                <a:spcPts val="0"/>
              </a:spcAft>
              <a:defRPr/>
            </a:pPr>
            <a:r>
              <a:rPr lang="en-US" sz="1400" b="1" i="1">
                <a:solidFill>
                  <a:srgbClr val="CFD5D6"/>
                </a:solidFill>
                <a:latin typeface="Arial" charset="0"/>
                <a:cs typeface="+mn-cs"/>
              </a:rPr>
              <a:t>McGraw-Hill</a:t>
            </a:r>
          </a:p>
        </p:txBody>
      </p:sp>
      <p:sp>
        <p:nvSpPr>
          <p:cNvPr id="8" name="Text Box 8"/>
          <p:cNvSpPr txBox="1">
            <a:spLocks noChangeArrowheads="1"/>
          </p:cNvSpPr>
          <p:nvPr/>
        </p:nvSpPr>
        <p:spPr bwMode="auto">
          <a:xfrm>
            <a:off x="2190750" y="6553200"/>
            <a:ext cx="6838950" cy="304800"/>
          </a:xfrm>
          <a:prstGeom prst="rect">
            <a:avLst/>
          </a:prstGeom>
          <a:noFill/>
          <a:ln w="9525">
            <a:noFill/>
            <a:miter lim="800000"/>
            <a:headEnd/>
            <a:tailEnd/>
          </a:ln>
          <a:effectLst>
            <a:outerShdw dist="12700" dir="3300057" algn="ctr" rotWithShape="0">
              <a:schemeClr val="bg2"/>
            </a:outerShdw>
          </a:effectLst>
        </p:spPr>
        <p:txBody>
          <a:bodyPr>
            <a:spAutoFit/>
          </a:bodyPr>
          <a:lstStyle/>
          <a:p>
            <a:pPr algn="r" fontAlgn="auto">
              <a:spcBef>
                <a:spcPts val="0"/>
              </a:spcBef>
              <a:spcAft>
                <a:spcPts val="0"/>
              </a:spcAft>
              <a:defRPr/>
            </a:pPr>
            <a:r>
              <a:rPr lang="en-US" sz="1400" b="1" i="1">
                <a:solidFill>
                  <a:srgbClr val="CFD5D6"/>
                </a:solidFill>
                <a:latin typeface="Arial" charset="0"/>
                <a:cs typeface="+mn-cs"/>
              </a:rPr>
              <a:t>© 2007 Stephen E. Lucas. All rights reserved.</a:t>
            </a:r>
          </a:p>
        </p:txBody>
      </p:sp>
      <p:sp>
        <p:nvSpPr>
          <p:cNvPr id="9" name="Text Box 9"/>
          <p:cNvSpPr txBox="1">
            <a:spLocks noChangeArrowheads="1"/>
          </p:cNvSpPr>
          <p:nvPr/>
        </p:nvSpPr>
        <p:spPr bwMode="auto">
          <a:xfrm>
            <a:off x="914400" y="1828800"/>
            <a:ext cx="2133600" cy="457200"/>
          </a:xfrm>
          <a:prstGeom prst="rect">
            <a:avLst/>
          </a:prstGeom>
          <a:noFill/>
          <a:ln w="9525">
            <a:noFill/>
            <a:miter lim="800000"/>
            <a:headEnd/>
            <a:tailEnd/>
          </a:ln>
          <a:effectLst/>
        </p:spPr>
        <p:txBody>
          <a:bodyPr>
            <a:spAutoFit/>
          </a:bodyPr>
          <a:lstStyle/>
          <a:p>
            <a:pPr fontAlgn="auto">
              <a:spcBef>
                <a:spcPct val="50000"/>
              </a:spcBef>
              <a:spcAft>
                <a:spcPts val="0"/>
              </a:spcAft>
              <a:defRPr/>
            </a:pPr>
            <a:endParaRPr lang="en-US">
              <a:latin typeface="+mn-lt"/>
              <a:cs typeface="+mn-cs"/>
            </a:endParaRPr>
          </a:p>
        </p:txBody>
      </p:sp>
      <p:sp>
        <p:nvSpPr>
          <p:cNvPr id="2052" name="Rectangle 4"/>
          <p:cNvSpPr>
            <a:spLocks noGrp="1" noChangeArrowheads="1"/>
          </p:cNvSpPr>
          <p:nvPr>
            <p:ph type="ctrTitle"/>
          </p:nvPr>
        </p:nvSpPr>
        <p:spPr>
          <a:xfrm>
            <a:off x="6400800" y="228600"/>
            <a:ext cx="2514600" cy="2057400"/>
          </a:xfrm>
          <a:effectLst>
            <a:outerShdw dist="25393" dir="3300002" algn="ctr" rotWithShape="0">
              <a:schemeClr val="bg2"/>
            </a:outerShdw>
          </a:effectLst>
        </p:spPr>
        <p:txBody>
          <a:bodyPr anchor="ctr"/>
          <a:lstStyle>
            <a:lvl1pPr>
              <a:defRPr sz="12500" b="0"/>
            </a:lvl1pPr>
          </a:lstStyle>
          <a:p>
            <a:r>
              <a:rPr lang="en-US"/>
              <a:t>Click to edit Master title style</a:t>
            </a:r>
          </a:p>
        </p:txBody>
      </p:sp>
      <p:sp>
        <p:nvSpPr>
          <p:cNvPr id="2054" name="Rectangle 6"/>
          <p:cNvSpPr>
            <a:spLocks noGrp="1" noChangeArrowheads="1"/>
          </p:cNvSpPr>
          <p:nvPr>
            <p:ph type="subTitle" idx="1"/>
          </p:nvPr>
        </p:nvSpPr>
        <p:spPr>
          <a:xfrm>
            <a:off x="304800" y="3143250"/>
            <a:ext cx="5638800" cy="1962150"/>
          </a:xfrm>
        </p:spPr>
        <p:txBody>
          <a:bodyPr anchor="b"/>
          <a:lstStyle>
            <a:lvl1pPr marL="0" indent="0">
              <a:buFontTx/>
              <a:buNone/>
              <a:defRPr sz="4000"/>
            </a:lvl1pPr>
          </a:lstStyle>
          <a:p>
            <a:r>
              <a:rPr lang="en-US"/>
              <a:t>Click to edit Master subtitle style</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828800"/>
            <a:ext cx="3848100" cy="4476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67300" y="1828800"/>
            <a:ext cx="3848100" cy="4476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4" Type="http://schemas.openxmlformats.org/officeDocument/2006/relationships/slideLayout" Target="../slideLayouts/slideLayout104.xml"/><Relationship Id="rId10" Type="http://schemas.openxmlformats.org/officeDocument/2006/relationships/slideLayout" Target="../slideLayouts/slideLayout110.xml"/><Relationship Id="rId5" Type="http://schemas.openxmlformats.org/officeDocument/2006/relationships/slideLayout" Target="../slideLayouts/slideLayout105.xml"/><Relationship Id="rId7" Type="http://schemas.openxmlformats.org/officeDocument/2006/relationships/slideLayout" Target="../slideLayouts/slideLayout107.xml"/><Relationship Id="rId11" Type="http://schemas.openxmlformats.org/officeDocument/2006/relationships/slideLayout" Target="../slideLayouts/slideLayout111.xml"/><Relationship Id="rId12" Type="http://schemas.openxmlformats.org/officeDocument/2006/relationships/theme" Target="../theme/theme10.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9" Type="http://schemas.openxmlformats.org/officeDocument/2006/relationships/slideLayout" Target="../slideLayouts/slideLayout109.xml"/><Relationship Id="rId3" Type="http://schemas.openxmlformats.org/officeDocument/2006/relationships/slideLayout" Target="../slideLayouts/slideLayout103.xml"/><Relationship Id="rId6"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4" Type="http://schemas.openxmlformats.org/officeDocument/2006/relationships/slideLayout" Target="../slideLayouts/slideLayout115.xml"/><Relationship Id="rId10" Type="http://schemas.openxmlformats.org/officeDocument/2006/relationships/slideLayout" Target="../slideLayouts/slideLayout121.xml"/><Relationship Id="rId5" Type="http://schemas.openxmlformats.org/officeDocument/2006/relationships/slideLayout" Target="../slideLayouts/slideLayout116.xml"/><Relationship Id="rId7" Type="http://schemas.openxmlformats.org/officeDocument/2006/relationships/slideLayout" Target="../slideLayouts/slideLayout118.xml"/><Relationship Id="rId11" Type="http://schemas.openxmlformats.org/officeDocument/2006/relationships/slideLayout" Target="../slideLayouts/slideLayout122.xml"/><Relationship Id="rId12" Type="http://schemas.openxmlformats.org/officeDocument/2006/relationships/theme" Target="../theme/theme11.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9" Type="http://schemas.openxmlformats.org/officeDocument/2006/relationships/slideLayout" Target="../slideLayouts/slideLayout120.xml"/><Relationship Id="rId3" Type="http://schemas.openxmlformats.org/officeDocument/2006/relationships/slideLayout" Target="../slideLayouts/slideLayout114.xml"/><Relationship Id="rId6"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4" Type="http://schemas.openxmlformats.org/officeDocument/2006/relationships/slideLayout" Target="../slideLayouts/slideLayout16.xml"/><Relationship Id="rId10" Type="http://schemas.openxmlformats.org/officeDocument/2006/relationships/slideLayout" Target="../slideLayouts/slideLayout22.xml"/><Relationship Id="rId5" Type="http://schemas.openxmlformats.org/officeDocument/2006/relationships/slideLayout" Target="../slideLayouts/slideLayout17.xml"/><Relationship Id="rId7" Type="http://schemas.openxmlformats.org/officeDocument/2006/relationships/slideLayout" Target="../slideLayouts/slideLayout19.xml"/><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9" Type="http://schemas.openxmlformats.org/officeDocument/2006/relationships/slideLayout" Target="../slideLayouts/slideLayout21.xml"/><Relationship Id="rId3" Type="http://schemas.openxmlformats.org/officeDocument/2006/relationships/slideLayout" Target="../slideLayouts/slideLayout15.xml"/><Relationship Id="rId6"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4" Type="http://schemas.openxmlformats.org/officeDocument/2006/relationships/slideLayout" Target="../slideLayouts/slideLayout27.xml"/><Relationship Id="rId10" Type="http://schemas.openxmlformats.org/officeDocument/2006/relationships/slideLayout" Target="../slideLayouts/slideLayout33.xml"/><Relationship Id="rId5" Type="http://schemas.openxmlformats.org/officeDocument/2006/relationships/slideLayout" Target="../slideLayouts/slideLayout28.xml"/><Relationship Id="rId7" Type="http://schemas.openxmlformats.org/officeDocument/2006/relationships/slideLayout" Target="../slideLayouts/slideLayout30.xml"/><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9" Type="http://schemas.openxmlformats.org/officeDocument/2006/relationships/slideLayout" Target="../slideLayouts/slideLayout32.xml"/><Relationship Id="rId3" Type="http://schemas.openxmlformats.org/officeDocument/2006/relationships/slideLayout" Target="../slideLayouts/slideLayout26.xml"/><Relationship Id="rId6"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4" Type="http://schemas.openxmlformats.org/officeDocument/2006/relationships/slideLayout" Target="../slideLayouts/slideLayout38.xml"/><Relationship Id="rId10" Type="http://schemas.openxmlformats.org/officeDocument/2006/relationships/slideLayout" Target="../slideLayouts/slideLayout44.xml"/><Relationship Id="rId5" Type="http://schemas.openxmlformats.org/officeDocument/2006/relationships/slideLayout" Target="../slideLayouts/slideLayout39.xml"/><Relationship Id="rId7" Type="http://schemas.openxmlformats.org/officeDocument/2006/relationships/slideLayout" Target="../slideLayouts/slideLayout41.xml"/><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9" Type="http://schemas.openxmlformats.org/officeDocument/2006/relationships/slideLayout" Target="../slideLayouts/slideLayout43.xml"/><Relationship Id="rId3" Type="http://schemas.openxmlformats.org/officeDocument/2006/relationships/slideLayout" Target="../slideLayouts/slideLayout37.xml"/><Relationship Id="rId6"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4" Type="http://schemas.openxmlformats.org/officeDocument/2006/relationships/slideLayout" Target="../slideLayouts/slideLayout49.xml"/><Relationship Id="rId10" Type="http://schemas.openxmlformats.org/officeDocument/2006/relationships/slideLayout" Target="../slideLayouts/slideLayout55.xml"/><Relationship Id="rId5" Type="http://schemas.openxmlformats.org/officeDocument/2006/relationships/slideLayout" Target="../slideLayouts/slideLayout50.xml"/><Relationship Id="rId7" Type="http://schemas.openxmlformats.org/officeDocument/2006/relationships/slideLayout" Target="../slideLayouts/slideLayout52.xml"/><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9" Type="http://schemas.openxmlformats.org/officeDocument/2006/relationships/slideLayout" Target="../slideLayouts/slideLayout54.xml"/><Relationship Id="rId3" Type="http://schemas.openxmlformats.org/officeDocument/2006/relationships/slideLayout" Target="../slideLayouts/slideLayout48.xml"/><Relationship Id="rId6"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4" Type="http://schemas.openxmlformats.org/officeDocument/2006/relationships/slideLayout" Target="../slideLayouts/slideLayout60.xml"/><Relationship Id="rId7" Type="http://schemas.openxmlformats.org/officeDocument/2006/relationships/slideLayout" Target="../slideLayouts/slideLayout63.xml"/><Relationship Id="rId11" Type="http://schemas.openxmlformats.org/officeDocument/2006/relationships/slideLayout" Target="../slideLayouts/slideLayout67.xml"/><Relationship Id="rId1" Type="http://schemas.openxmlformats.org/officeDocument/2006/relationships/slideLayout" Target="../slideLayouts/slideLayout57.xml"/><Relationship Id="rId6" Type="http://schemas.openxmlformats.org/officeDocument/2006/relationships/slideLayout" Target="../slideLayouts/slideLayout62.xml"/><Relationship Id="rId8" Type="http://schemas.openxmlformats.org/officeDocument/2006/relationships/slideLayout" Target="../slideLayouts/slideLayout64.xml"/><Relationship Id="rId13" Type="http://schemas.openxmlformats.org/officeDocument/2006/relationships/image" Target="../media/image7.jpeg"/><Relationship Id="rId10" Type="http://schemas.openxmlformats.org/officeDocument/2006/relationships/slideLayout" Target="../slideLayouts/slideLayout66.xml"/><Relationship Id="rId5"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8.xml"/><Relationship Id="rId9" Type="http://schemas.openxmlformats.org/officeDocument/2006/relationships/slideLayout" Target="../slideLayouts/slideLayout65.xml"/><Relationship Id="rId3"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4" Type="http://schemas.openxmlformats.org/officeDocument/2006/relationships/slideLayout" Target="../slideLayouts/slideLayout71.xml"/><Relationship Id="rId10" Type="http://schemas.openxmlformats.org/officeDocument/2006/relationships/slideLayout" Target="../slideLayouts/slideLayout77.xml"/><Relationship Id="rId5" Type="http://schemas.openxmlformats.org/officeDocument/2006/relationships/slideLayout" Target="../slideLayouts/slideLayout72.xml"/><Relationship Id="rId7" Type="http://schemas.openxmlformats.org/officeDocument/2006/relationships/slideLayout" Target="../slideLayouts/slideLayout74.xml"/><Relationship Id="rId11" Type="http://schemas.openxmlformats.org/officeDocument/2006/relationships/slideLayout" Target="../slideLayouts/slideLayout78.xml"/><Relationship Id="rId12" Type="http://schemas.openxmlformats.org/officeDocument/2006/relationships/theme" Target="../theme/theme7.xml"/><Relationship Id="rId1" Type="http://schemas.openxmlformats.org/officeDocument/2006/relationships/slideLayout" Target="../slideLayouts/slideLayout68.xml"/><Relationship Id="rId2" Type="http://schemas.openxmlformats.org/officeDocument/2006/relationships/slideLayout" Target="../slideLayouts/slideLayout69.xml"/><Relationship Id="rId9" Type="http://schemas.openxmlformats.org/officeDocument/2006/relationships/slideLayout" Target="../slideLayouts/slideLayout76.xml"/><Relationship Id="rId3" Type="http://schemas.openxmlformats.org/officeDocument/2006/relationships/slideLayout" Target="../slideLayouts/slideLayout70.xml"/><Relationship Id="rId6"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4" Type="http://schemas.openxmlformats.org/officeDocument/2006/relationships/slideLayout" Target="../slideLayouts/slideLayout82.xml"/><Relationship Id="rId10" Type="http://schemas.openxmlformats.org/officeDocument/2006/relationships/slideLayout" Target="../slideLayouts/slideLayout88.xml"/><Relationship Id="rId5" Type="http://schemas.openxmlformats.org/officeDocument/2006/relationships/slideLayout" Target="../slideLayouts/slideLayout83.xml"/><Relationship Id="rId7" Type="http://schemas.openxmlformats.org/officeDocument/2006/relationships/slideLayout" Target="../slideLayouts/slideLayout85.xml"/><Relationship Id="rId11" Type="http://schemas.openxmlformats.org/officeDocument/2006/relationships/slideLayout" Target="../slideLayouts/slideLayout89.xml"/><Relationship Id="rId12" Type="http://schemas.openxmlformats.org/officeDocument/2006/relationships/theme" Target="../theme/theme8.xml"/><Relationship Id="rId1" Type="http://schemas.openxmlformats.org/officeDocument/2006/relationships/slideLayout" Target="../slideLayouts/slideLayout79.xml"/><Relationship Id="rId2" Type="http://schemas.openxmlformats.org/officeDocument/2006/relationships/slideLayout" Target="../slideLayouts/slideLayout80.xml"/><Relationship Id="rId9" Type="http://schemas.openxmlformats.org/officeDocument/2006/relationships/slideLayout" Target="../slideLayouts/slideLayout87.xml"/><Relationship Id="rId3" Type="http://schemas.openxmlformats.org/officeDocument/2006/relationships/slideLayout" Target="../slideLayouts/slideLayout81.xml"/><Relationship Id="rId6"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4" Type="http://schemas.openxmlformats.org/officeDocument/2006/relationships/slideLayout" Target="../slideLayouts/slideLayout93.xml"/><Relationship Id="rId10" Type="http://schemas.openxmlformats.org/officeDocument/2006/relationships/slideLayout" Target="../slideLayouts/slideLayout99.xml"/><Relationship Id="rId5" Type="http://schemas.openxmlformats.org/officeDocument/2006/relationships/slideLayout" Target="../slideLayouts/slideLayout94.xml"/><Relationship Id="rId7" Type="http://schemas.openxmlformats.org/officeDocument/2006/relationships/slideLayout" Target="../slideLayouts/slideLayout96.xml"/><Relationship Id="rId11" Type="http://schemas.openxmlformats.org/officeDocument/2006/relationships/slideLayout" Target="../slideLayouts/slideLayout100.xml"/><Relationship Id="rId12" Type="http://schemas.openxmlformats.org/officeDocument/2006/relationships/theme" Target="../theme/theme9.xml"/><Relationship Id="rId1" Type="http://schemas.openxmlformats.org/officeDocument/2006/relationships/slideLayout" Target="../slideLayouts/slideLayout90.xml"/><Relationship Id="rId2" Type="http://schemas.openxmlformats.org/officeDocument/2006/relationships/slideLayout" Target="../slideLayouts/slideLayout91.xml"/><Relationship Id="rId9" Type="http://schemas.openxmlformats.org/officeDocument/2006/relationships/slideLayout" Target="../slideLayouts/slideLayout98.xml"/><Relationship Id="rId3" Type="http://schemas.openxmlformats.org/officeDocument/2006/relationships/slideLayout" Target="../slideLayouts/slideLayout92.xml"/><Relationship Id="rId6"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smtClean="0">
                <a:solidFill>
                  <a:schemeClr val="tx2"/>
                </a:solidFill>
                <a:latin typeface="+mn-lt"/>
                <a:cs typeface="+mn-cs"/>
              </a:defRPr>
            </a:lvl1pPr>
          </a:lstStyle>
          <a:p>
            <a:pPr>
              <a:defRPr/>
            </a:pPr>
            <a:fld id="{558C827E-00D2-4F93-828C-FCFD29A2BF17}" type="datetimeFigureOut">
              <a:rPr lang="en-US"/>
              <a:pPr>
                <a:defRPr/>
              </a:pPr>
              <a:t>1/19/10</a:t>
            </a:fld>
            <a:endParaRPr lang="en-US"/>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mn-lt"/>
                <a:cs typeface="+mn-cs"/>
              </a:defRPr>
            </a:lvl1pPr>
          </a:lstStyle>
          <a:p>
            <a:pPr>
              <a:defRPr/>
            </a:pPr>
            <a:fld id="{65A4419B-959D-4DA9-AC0F-ECDAEB95B5D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9" r:id="rId1"/>
    <p:sldLayoutId id="2147483910" r:id="rId2"/>
    <p:sldLayoutId id="2147484000" r:id="rId3"/>
    <p:sldLayoutId id="2147484001" r:id="rId4"/>
    <p:sldLayoutId id="2147484002" r:id="rId5"/>
    <p:sldLayoutId id="2147483911" r:id="rId6"/>
    <p:sldLayoutId id="2147484003" r:id="rId7"/>
    <p:sldLayoutId id="2147483912" r:id="rId8"/>
    <p:sldLayoutId id="2147484004" r:id="rId9"/>
    <p:sldLayoutId id="2147483913" r:id="rId10"/>
    <p:sldLayoutId id="2147484005" r:id="rId11"/>
    <p:sldLayoutId id="2147484049" r:id="rId12"/>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w Cen MT" pitchFamily="34" charset="0"/>
        </a:defRPr>
      </a:lvl2pPr>
      <a:lvl3pPr algn="l" rtl="0" fontAlgn="base">
        <a:spcBef>
          <a:spcPct val="0"/>
        </a:spcBef>
        <a:spcAft>
          <a:spcPct val="0"/>
        </a:spcAft>
        <a:defRPr sz="4400">
          <a:solidFill>
            <a:schemeClr val="tx2"/>
          </a:solidFill>
          <a:latin typeface="Tw Cen MT" pitchFamily="34" charset="0"/>
        </a:defRPr>
      </a:lvl3pPr>
      <a:lvl4pPr algn="l" rtl="0" fontAlgn="base">
        <a:spcBef>
          <a:spcPct val="0"/>
        </a:spcBef>
        <a:spcAft>
          <a:spcPct val="0"/>
        </a:spcAft>
        <a:defRPr sz="4400">
          <a:solidFill>
            <a:schemeClr val="tx2"/>
          </a:solidFill>
          <a:latin typeface="Tw Cen MT" pitchFamily="34" charset="0"/>
        </a:defRPr>
      </a:lvl4pPr>
      <a:lvl5pPr algn="l" rtl="0" fontAlgn="base">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B2753"/>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28600" y="228600"/>
            <a:ext cx="8686800" cy="6324600"/>
          </a:xfrm>
          <a:prstGeom prst="rect">
            <a:avLst/>
          </a:prstGeom>
          <a:gradFill rotWithShape="0">
            <a:gsLst>
              <a:gs pos="0">
                <a:srgbClr val="5B2753">
                  <a:gamma/>
                  <a:shade val="72549"/>
                  <a:invGamma/>
                </a:srgbClr>
              </a:gs>
              <a:gs pos="50000">
                <a:srgbClr val="5B2753"/>
              </a:gs>
              <a:gs pos="100000">
                <a:srgbClr val="5B2753">
                  <a:gamma/>
                  <a:shade val="72549"/>
                  <a:invGamma/>
                </a:srgbClr>
              </a:gs>
            </a:gsLst>
            <a:lin ang="5400000" scaled="1"/>
          </a:gra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027" name="Rectangle 3"/>
          <p:cNvSpPr>
            <a:spLocks noGrp="1" noChangeArrowheads="1"/>
          </p:cNvSpPr>
          <p:nvPr>
            <p:ph type="title"/>
          </p:nvPr>
        </p:nvSpPr>
        <p:spPr bwMode="auto">
          <a:xfrm>
            <a:off x="895350" y="457200"/>
            <a:ext cx="7905750" cy="990600"/>
          </a:xfrm>
          <a:prstGeom prst="rect">
            <a:avLst/>
          </a:prstGeom>
          <a:noFill/>
          <a:ln w="9525">
            <a:noFill/>
            <a:miter lim="800000"/>
            <a:headEnd/>
            <a:tailEnd/>
          </a:ln>
          <a:effectLst>
            <a:outerShdw dist="25399" dir="2700000" algn="ctr" rotWithShape="0">
              <a:schemeClr val="bg2"/>
            </a:outerShdw>
          </a:effec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1066800" y="1828800"/>
            <a:ext cx="7848600" cy="4476750"/>
          </a:xfrm>
          <a:prstGeom prst="rect">
            <a:avLst/>
          </a:prstGeom>
          <a:noFill/>
          <a:ln w="9525">
            <a:noFill/>
            <a:miter lim="800000"/>
            <a:headEnd/>
            <a:tailEnd/>
          </a:ln>
          <a:effectLst>
            <a:outerShdw dist="25399" dir="2700000" algn="ctr" rotWithShape="0">
              <a:schemeClr val="bg2"/>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ChangeArrowheads="1"/>
          </p:cNvSpPr>
          <p:nvPr/>
        </p:nvSpPr>
        <p:spPr bwMode="auto">
          <a:xfrm>
            <a:off x="7219950" y="0"/>
            <a:ext cx="1743075" cy="396875"/>
          </a:xfrm>
          <a:prstGeom prst="rect">
            <a:avLst/>
          </a:prstGeom>
          <a:noFill/>
          <a:ln w="9525">
            <a:noFill/>
            <a:miter lim="800000"/>
            <a:headEnd/>
            <a:tailEnd/>
          </a:ln>
          <a:effectLst>
            <a:outerShdw dist="12700" dir="2700000" algn="ctr" rotWithShape="0">
              <a:schemeClr val="bg2"/>
            </a:outerShdw>
          </a:effectLst>
        </p:spPr>
        <p:txBody>
          <a:bodyPr lIns="80988" tIns="40494" rIns="80988" bIns="40494"/>
          <a:lstStyle/>
          <a:p>
            <a:pPr algn="r" fontAlgn="auto">
              <a:spcBef>
                <a:spcPts val="0"/>
              </a:spcBef>
              <a:spcAft>
                <a:spcPts val="0"/>
              </a:spcAft>
              <a:defRPr/>
            </a:pPr>
            <a:r>
              <a:rPr lang="en-US" sz="1200">
                <a:solidFill>
                  <a:srgbClr val="CDD5D6"/>
                </a:solidFill>
                <a:latin typeface="Arial" charset="0"/>
                <a:cs typeface="+mn-cs"/>
              </a:rPr>
              <a:t>Slide </a:t>
            </a:r>
            <a:fld id="{B4885DC7-623C-47E2-959A-0609CF9371D8}" type="slidenum">
              <a:rPr lang="en-US" sz="1200">
                <a:solidFill>
                  <a:srgbClr val="CDD5D6"/>
                </a:solidFill>
                <a:latin typeface="Arial" charset="0"/>
                <a:cs typeface="+mn-cs"/>
              </a:rPr>
              <a:pPr algn="r" fontAlgn="auto">
                <a:spcBef>
                  <a:spcPts val="0"/>
                </a:spcBef>
                <a:spcAft>
                  <a:spcPts val="0"/>
                </a:spcAft>
                <a:defRPr/>
              </a:pPr>
              <a:t>‹#›</a:t>
            </a:fld>
            <a:endParaRPr lang="en-US" sz="1200">
              <a:solidFill>
                <a:srgbClr val="CDD5D6"/>
              </a:solidFill>
              <a:latin typeface="Arial" charset="0"/>
              <a:cs typeface="+mn-cs"/>
            </a:endParaRPr>
          </a:p>
        </p:txBody>
      </p:sp>
      <p:sp>
        <p:nvSpPr>
          <p:cNvPr id="1030" name="Text Box 6"/>
          <p:cNvSpPr txBox="1">
            <a:spLocks noChangeArrowheads="1"/>
          </p:cNvSpPr>
          <p:nvPr/>
        </p:nvSpPr>
        <p:spPr bwMode="auto">
          <a:xfrm>
            <a:off x="141288" y="6553200"/>
            <a:ext cx="1211262" cy="304800"/>
          </a:xfrm>
          <a:prstGeom prst="rect">
            <a:avLst/>
          </a:prstGeom>
          <a:noFill/>
          <a:ln w="9525">
            <a:noFill/>
            <a:miter lim="800000"/>
            <a:headEnd/>
            <a:tailEnd/>
          </a:ln>
          <a:effectLst>
            <a:outerShdw dist="12700" dir="2700000" algn="ctr" rotWithShape="0">
              <a:schemeClr val="bg2"/>
            </a:outerShdw>
          </a:effectLst>
        </p:spPr>
        <p:txBody>
          <a:bodyPr wrap="none">
            <a:spAutoFit/>
          </a:bodyPr>
          <a:lstStyle/>
          <a:p>
            <a:pPr fontAlgn="auto">
              <a:spcBef>
                <a:spcPts val="0"/>
              </a:spcBef>
              <a:spcAft>
                <a:spcPts val="0"/>
              </a:spcAft>
              <a:defRPr/>
            </a:pPr>
            <a:r>
              <a:rPr lang="en-US" sz="1400" b="1" i="1">
                <a:solidFill>
                  <a:srgbClr val="CDD5D6"/>
                </a:solidFill>
                <a:latin typeface="Arial" charset="0"/>
                <a:cs typeface="+mn-cs"/>
              </a:rPr>
              <a:t>McGraw-Hill</a:t>
            </a:r>
          </a:p>
        </p:txBody>
      </p:sp>
      <p:sp>
        <p:nvSpPr>
          <p:cNvPr id="1031" name="Text Box 7"/>
          <p:cNvSpPr txBox="1">
            <a:spLocks noChangeArrowheads="1"/>
          </p:cNvSpPr>
          <p:nvPr/>
        </p:nvSpPr>
        <p:spPr bwMode="auto">
          <a:xfrm>
            <a:off x="2190750" y="6553200"/>
            <a:ext cx="6838950" cy="304800"/>
          </a:xfrm>
          <a:prstGeom prst="rect">
            <a:avLst/>
          </a:prstGeom>
          <a:noFill/>
          <a:ln w="9525">
            <a:noFill/>
            <a:miter lim="800000"/>
            <a:headEnd/>
            <a:tailEnd/>
          </a:ln>
          <a:effectLst>
            <a:outerShdw dist="12700" dir="2700000" algn="ctr" rotWithShape="0">
              <a:schemeClr val="bg2"/>
            </a:outerShdw>
          </a:effectLst>
        </p:spPr>
        <p:txBody>
          <a:bodyPr>
            <a:spAutoFit/>
          </a:bodyPr>
          <a:lstStyle/>
          <a:p>
            <a:pPr algn="r" fontAlgn="auto">
              <a:spcBef>
                <a:spcPts val="0"/>
              </a:spcBef>
              <a:spcAft>
                <a:spcPts val="0"/>
              </a:spcAft>
              <a:defRPr/>
            </a:pPr>
            <a:r>
              <a:rPr lang="en-US" sz="1400" b="1" i="1">
                <a:solidFill>
                  <a:srgbClr val="CDD5D6"/>
                </a:solidFill>
                <a:latin typeface="Arial" charset="0"/>
                <a:cs typeface="+mn-cs"/>
              </a:rPr>
              <a:t>© 2007 Stephen E. Lucas. All rights reserved.</a:t>
            </a:r>
          </a:p>
        </p:txBody>
      </p:sp>
    </p:spTree>
  </p:cSld>
  <p:clrMap bg1="dk2" tx1="lt1" bg2="dk1" tx2="lt2" accent1="accent1" accent2="accent2" accent3="accent3" accent4="accent4" accent5="accent5" accent6="accent6" hlink="hlink" folHlink="folHlink"/>
  <p:sldLayoutIdLst>
    <p:sldLayoutId id="2147484030"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rtl="0" eaLnBrk="0" fontAlgn="base" hangingPunct="0">
        <a:lnSpc>
          <a:spcPct val="95000"/>
        </a:lnSpc>
        <a:spcBef>
          <a:spcPct val="0"/>
        </a:spcBef>
        <a:spcAft>
          <a:spcPct val="0"/>
        </a:spcAft>
        <a:defRPr sz="4400" b="1">
          <a:solidFill>
            <a:srgbClr val="F5DA75"/>
          </a:solidFill>
          <a:latin typeface="+mj-lt"/>
          <a:ea typeface="+mj-ea"/>
          <a:cs typeface="+mj-cs"/>
        </a:defRPr>
      </a:lvl1pPr>
      <a:lvl2pPr algn="ctr" rtl="0" eaLnBrk="0" fontAlgn="base" hangingPunct="0">
        <a:lnSpc>
          <a:spcPct val="95000"/>
        </a:lnSpc>
        <a:spcBef>
          <a:spcPct val="0"/>
        </a:spcBef>
        <a:spcAft>
          <a:spcPct val="0"/>
        </a:spcAft>
        <a:defRPr sz="4400" b="1">
          <a:solidFill>
            <a:srgbClr val="F5DA75"/>
          </a:solidFill>
          <a:latin typeface="Arial" charset="0"/>
        </a:defRPr>
      </a:lvl2pPr>
      <a:lvl3pPr algn="ctr" rtl="0" eaLnBrk="0" fontAlgn="base" hangingPunct="0">
        <a:lnSpc>
          <a:spcPct val="95000"/>
        </a:lnSpc>
        <a:spcBef>
          <a:spcPct val="0"/>
        </a:spcBef>
        <a:spcAft>
          <a:spcPct val="0"/>
        </a:spcAft>
        <a:defRPr sz="4400" b="1">
          <a:solidFill>
            <a:srgbClr val="F5DA75"/>
          </a:solidFill>
          <a:latin typeface="Arial" charset="0"/>
        </a:defRPr>
      </a:lvl3pPr>
      <a:lvl4pPr algn="ctr" rtl="0" eaLnBrk="0" fontAlgn="base" hangingPunct="0">
        <a:lnSpc>
          <a:spcPct val="95000"/>
        </a:lnSpc>
        <a:spcBef>
          <a:spcPct val="0"/>
        </a:spcBef>
        <a:spcAft>
          <a:spcPct val="0"/>
        </a:spcAft>
        <a:defRPr sz="4400" b="1">
          <a:solidFill>
            <a:srgbClr val="F5DA75"/>
          </a:solidFill>
          <a:latin typeface="Arial" charset="0"/>
        </a:defRPr>
      </a:lvl4pPr>
      <a:lvl5pPr algn="ctr" rtl="0" eaLnBrk="0" fontAlgn="base" hangingPunct="0">
        <a:lnSpc>
          <a:spcPct val="95000"/>
        </a:lnSpc>
        <a:spcBef>
          <a:spcPct val="0"/>
        </a:spcBef>
        <a:spcAft>
          <a:spcPct val="0"/>
        </a:spcAft>
        <a:defRPr sz="4400" b="1">
          <a:solidFill>
            <a:srgbClr val="F5DA75"/>
          </a:solidFill>
          <a:latin typeface="Arial" charset="0"/>
        </a:defRPr>
      </a:lvl5pPr>
      <a:lvl6pPr marL="457200" algn="ctr" rtl="0" fontAlgn="base">
        <a:lnSpc>
          <a:spcPct val="95000"/>
        </a:lnSpc>
        <a:spcBef>
          <a:spcPct val="0"/>
        </a:spcBef>
        <a:spcAft>
          <a:spcPct val="0"/>
        </a:spcAft>
        <a:defRPr sz="4400" b="1">
          <a:solidFill>
            <a:srgbClr val="F5DA75"/>
          </a:solidFill>
          <a:latin typeface="Arial" charset="0"/>
        </a:defRPr>
      </a:lvl6pPr>
      <a:lvl7pPr marL="914400" algn="ctr" rtl="0" fontAlgn="base">
        <a:lnSpc>
          <a:spcPct val="95000"/>
        </a:lnSpc>
        <a:spcBef>
          <a:spcPct val="0"/>
        </a:spcBef>
        <a:spcAft>
          <a:spcPct val="0"/>
        </a:spcAft>
        <a:defRPr sz="4400" b="1">
          <a:solidFill>
            <a:srgbClr val="F5DA75"/>
          </a:solidFill>
          <a:latin typeface="Arial" charset="0"/>
        </a:defRPr>
      </a:lvl7pPr>
      <a:lvl8pPr marL="1371600" algn="ctr" rtl="0" fontAlgn="base">
        <a:lnSpc>
          <a:spcPct val="95000"/>
        </a:lnSpc>
        <a:spcBef>
          <a:spcPct val="0"/>
        </a:spcBef>
        <a:spcAft>
          <a:spcPct val="0"/>
        </a:spcAft>
        <a:defRPr sz="4400" b="1">
          <a:solidFill>
            <a:srgbClr val="F5DA75"/>
          </a:solidFill>
          <a:latin typeface="Arial" charset="0"/>
        </a:defRPr>
      </a:lvl8pPr>
      <a:lvl9pPr marL="1828800" algn="ctr" rtl="0" fontAlgn="base">
        <a:lnSpc>
          <a:spcPct val="95000"/>
        </a:lnSpc>
        <a:spcBef>
          <a:spcPct val="0"/>
        </a:spcBef>
        <a:spcAft>
          <a:spcPct val="0"/>
        </a:spcAft>
        <a:defRPr sz="4400" b="1">
          <a:solidFill>
            <a:srgbClr val="F5DA75"/>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pPr>
              <a:defRPr/>
            </a:pPr>
            <a:fld id="{558C827E-00D2-4F93-828C-FCFD29A2BF17}" type="datetimeFigureOut">
              <a:rPr lang="en-US" smtClean="0"/>
              <a:pPr>
                <a:defRPr/>
              </a:pPr>
              <a:t>1/19/10</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pPr>
              <a:defRPr/>
            </a:pPr>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pPr>
              <a:defRPr/>
            </a:pPr>
            <a:fld id="{65A4419B-959D-4DA9-AC0F-ECDAEB95B5DD}"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smtClean="0">
                <a:solidFill>
                  <a:schemeClr val="tx2"/>
                </a:solidFill>
                <a:latin typeface="+mn-lt"/>
                <a:cs typeface="+mn-cs"/>
              </a:defRPr>
            </a:lvl1pPr>
          </a:lstStyle>
          <a:p>
            <a:pPr>
              <a:defRPr/>
            </a:pPr>
            <a:fld id="{3886B7D4-77F1-436E-A7A8-F060783B6A4D}" type="datetimeFigureOut">
              <a:rPr lang="en-US"/>
              <a:pPr>
                <a:defRPr/>
              </a:pPr>
              <a:t>1/19/10</a:t>
            </a:fld>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smtClean="0">
                <a:solidFill>
                  <a:schemeClr val="tx2"/>
                </a:solidFill>
                <a:latin typeface="+mn-lt"/>
                <a:cs typeface="+mn-cs"/>
              </a:defRPr>
            </a:lvl1pPr>
          </a:lstStyle>
          <a:p>
            <a:pPr>
              <a:defRPr/>
            </a:pPr>
            <a:fld id="{7ABBDC53-30F8-4D41-AECF-3B1EF9099BBE}"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cSld>
  <p:clrMap bg1="dk1" tx1="lt1" bg2="dk2" tx2="lt2" accent1="accent1" accent2="accent2" accent3="accent3" accent4="accent4" accent5="accent5" accent6="accent6" hlink="hlink" folHlink="folHlink"/>
  <p:sldLayoutIdLst>
    <p:sldLayoutId id="2147484006" r:id="rId1"/>
    <p:sldLayoutId id="2147483914" r:id="rId2"/>
    <p:sldLayoutId id="2147484007" r:id="rId3"/>
    <p:sldLayoutId id="2147483915" r:id="rId4"/>
    <p:sldLayoutId id="2147484008" r:id="rId5"/>
    <p:sldLayoutId id="2147483916" r:id="rId6"/>
    <p:sldLayoutId id="2147483917" r:id="rId7"/>
    <p:sldLayoutId id="2147484009" r:id="rId8"/>
    <p:sldLayoutId id="2147484010" r:id="rId9"/>
    <p:sldLayoutId id="2147483918" r:id="rId10"/>
    <p:sldLayoutId id="2147483919" r:id="rId11"/>
  </p:sldLayoutIdLst>
  <p:txStyles>
    <p:titleStyle>
      <a:lvl1pPr algn="l" rtl="0" fontAlgn="base">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fontAlgn="base">
        <a:spcBef>
          <a:spcPct val="0"/>
        </a:spcBef>
        <a:spcAft>
          <a:spcPct val="0"/>
        </a:spcAft>
        <a:defRPr sz="4200">
          <a:solidFill>
            <a:srgbClr val="F9F9F9"/>
          </a:solidFill>
          <a:latin typeface="Constantia" pitchFamily="18" charset="0"/>
        </a:defRPr>
      </a:lvl2pPr>
      <a:lvl3pPr algn="l" rtl="0" fontAlgn="base">
        <a:spcBef>
          <a:spcPct val="0"/>
        </a:spcBef>
        <a:spcAft>
          <a:spcPct val="0"/>
        </a:spcAft>
        <a:defRPr sz="4200">
          <a:solidFill>
            <a:srgbClr val="F9F9F9"/>
          </a:solidFill>
          <a:latin typeface="Constantia" pitchFamily="18" charset="0"/>
        </a:defRPr>
      </a:lvl3pPr>
      <a:lvl4pPr algn="l" rtl="0" fontAlgn="base">
        <a:spcBef>
          <a:spcPct val="0"/>
        </a:spcBef>
        <a:spcAft>
          <a:spcPct val="0"/>
        </a:spcAft>
        <a:defRPr sz="4200">
          <a:solidFill>
            <a:srgbClr val="F9F9F9"/>
          </a:solidFill>
          <a:latin typeface="Constantia" pitchFamily="18" charset="0"/>
        </a:defRPr>
      </a:lvl4pPr>
      <a:lvl5pPr algn="l" rtl="0" fontAlgn="base">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smtClean="0"/>
              <a:t>Click to edit Master title style</a:t>
            </a:r>
            <a:endParaRPr lang="en-US"/>
          </a:p>
        </p:txBody>
      </p:sp>
      <p:sp>
        <p:nvSpPr>
          <p:cNvPr id="3084"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fontAlgn="auto" latinLnBrk="0" hangingPunct="1">
              <a:spcBef>
                <a:spcPts val="0"/>
              </a:spcBef>
              <a:spcAft>
                <a:spcPts val="0"/>
              </a:spcAft>
              <a:defRPr kumimoji="0" sz="1100" smtClean="0">
                <a:solidFill>
                  <a:schemeClr val="tx2"/>
                </a:solidFill>
                <a:latin typeface="+mn-lt"/>
                <a:cs typeface="+mn-cs"/>
              </a:defRPr>
            </a:lvl1pPr>
          </a:lstStyle>
          <a:p>
            <a:pPr>
              <a:defRPr/>
            </a:pPr>
            <a:fld id="{D55180E0-E4E4-4D7B-99A8-BAB66E66655A}" type="datetimeFigureOut">
              <a:rPr lang="en-US"/>
              <a:pPr>
                <a:defRPr/>
              </a:pPr>
              <a:t>1/19/10</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cs typeface="+mn-cs"/>
              </a:defRPr>
            </a:lvl1pPr>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2"/>
                </a:solidFill>
                <a:latin typeface="+mn-lt"/>
                <a:cs typeface="+mn-cs"/>
              </a:defRPr>
            </a:lvl1pPr>
          </a:lstStyle>
          <a:p>
            <a:pPr>
              <a:defRPr/>
            </a:pPr>
            <a:fld id="{0C739BAC-1DFC-40DD-A9D8-1BB4EEA96724}"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4011" r:id="rId1"/>
    <p:sldLayoutId id="2147483920" r:id="rId2"/>
    <p:sldLayoutId id="2147484012" r:id="rId3"/>
    <p:sldLayoutId id="2147484013" r:id="rId4"/>
    <p:sldLayoutId id="2147484014" r:id="rId5"/>
    <p:sldLayoutId id="2147483921" r:id="rId6"/>
    <p:sldLayoutId id="2147484015" r:id="rId7"/>
    <p:sldLayoutId id="2147483922" r:id="rId8"/>
    <p:sldLayoutId id="2147484016" r:id="rId9"/>
    <p:sldLayoutId id="2147483923" r:id="rId10"/>
    <p:sldLayoutId id="2147483924" r:id="rId11"/>
  </p:sldLayoutIdLst>
  <p:txStyles>
    <p:titleStyle>
      <a:lvl1pPr algn="l" rtl="0" fontAlgn="base">
        <a:spcBef>
          <a:spcPct val="0"/>
        </a:spcBef>
        <a:spcAft>
          <a:spcPct val="0"/>
        </a:spcAft>
        <a:defRPr sz="4000" kern="1200" spc="-100">
          <a:solidFill>
            <a:srgbClr val="C1EEFF"/>
          </a:solidFill>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p:titleStyle>
    <p:bodyStyle>
      <a:lvl1pPr marL="411163" indent="-342900" algn="l" rtl="0" fontAlgn="base">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fontAlgn="base">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fontAlgn="base">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fontAlgn="base">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fontAlgn="base">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ectangle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3" name="Rounded Rectangle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11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1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cs typeface="+mn-cs"/>
              </a:defRPr>
            </a:lvl1pPr>
          </a:lstStyle>
          <a:p>
            <a:pPr>
              <a:defRPr/>
            </a:pPr>
            <a:fld id="{FA5A7D79-F4B0-4596-8C07-26FC8E458275}" type="datetimeFigureOut">
              <a:rPr lang="en-US"/>
              <a:pPr>
                <a:defRPr/>
              </a:pPr>
              <a:t>1/19/10</a:t>
            </a:fld>
            <a:endParaRPr lang="en-US"/>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cs typeface="+mn-cs"/>
              </a:defRPr>
            </a:lvl1pPr>
          </a:lstStyle>
          <a:p>
            <a:pPr>
              <a:defRPr/>
            </a:pPr>
            <a:endParaRPr lang="en-US"/>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smtClean="0">
                <a:solidFill>
                  <a:srgbClr val="FFFFFF"/>
                </a:solidFill>
                <a:latin typeface="+mn-lt"/>
                <a:cs typeface="+mn-cs"/>
              </a:defRPr>
            </a:lvl1pPr>
          </a:lstStyle>
          <a:p>
            <a:pPr>
              <a:defRPr/>
            </a:pPr>
            <a:fld id="{49D70FCC-1053-4442-B6D6-8C057F701C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7" r:id="rId1"/>
    <p:sldLayoutId id="2147483925" r:id="rId2"/>
    <p:sldLayoutId id="2147483926" r:id="rId3"/>
    <p:sldLayoutId id="2147483927" r:id="rId4"/>
    <p:sldLayoutId id="2147484018" r:id="rId5"/>
    <p:sldLayoutId id="2147484019" r:id="rId6"/>
    <p:sldLayoutId id="2147483928" r:id="rId7"/>
    <p:sldLayoutId id="2147483929" r:id="rId8"/>
    <p:sldLayoutId id="2147483930" r:id="rId9"/>
    <p:sldLayoutId id="2147483931" r:id="rId10"/>
    <p:sldLayoutId id="2147483932" r:id="rId11"/>
  </p:sldLayoutIdLst>
  <p:txStyles>
    <p:titleStyle>
      <a:lvl1pPr algn="l" rtl="0" fontAlgn="base">
        <a:spcBef>
          <a:spcPct val="0"/>
        </a:spcBef>
        <a:spcAft>
          <a:spcPct val="0"/>
        </a:spcAft>
        <a:defRPr sz="4000" kern="1200">
          <a:solidFill>
            <a:schemeClr val="tx2"/>
          </a:solidFill>
          <a:latin typeface="+mj-lt"/>
          <a:ea typeface="+mj-ea"/>
          <a:cs typeface="+mj-cs"/>
        </a:defRPr>
      </a:lvl1pPr>
      <a:lvl2pPr algn="l" rtl="0" fontAlgn="base">
        <a:spcBef>
          <a:spcPct val="0"/>
        </a:spcBef>
        <a:spcAft>
          <a:spcPct val="0"/>
        </a:spcAft>
        <a:defRPr sz="4000">
          <a:solidFill>
            <a:schemeClr val="tx2"/>
          </a:solidFill>
          <a:latin typeface="Trebuchet MS" pitchFamily="34" charset="0"/>
        </a:defRPr>
      </a:lvl2pPr>
      <a:lvl3pPr algn="l" rtl="0" fontAlgn="base">
        <a:spcBef>
          <a:spcPct val="0"/>
        </a:spcBef>
        <a:spcAft>
          <a:spcPct val="0"/>
        </a:spcAft>
        <a:defRPr sz="4000">
          <a:solidFill>
            <a:schemeClr val="tx2"/>
          </a:solidFill>
          <a:latin typeface="Trebuchet MS" pitchFamily="34" charset="0"/>
        </a:defRPr>
      </a:lvl3pPr>
      <a:lvl4pPr algn="l" rtl="0" fontAlgn="base">
        <a:spcBef>
          <a:spcPct val="0"/>
        </a:spcBef>
        <a:spcAft>
          <a:spcPct val="0"/>
        </a:spcAft>
        <a:defRPr sz="4000">
          <a:solidFill>
            <a:schemeClr val="tx2"/>
          </a:solidFill>
          <a:latin typeface="Trebuchet MS" pitchFamily="34" charset="0"/>
        </a:defRPr>
      </a:lvl4pPr>
      <a:lvl5pPr algn="l" rtl="0" fontAlgn="base">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fontAlgn="base">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fontAlgn="base">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fontAlgn="base">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fontAlgn="base">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fontAlgn="base">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800000"/>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28600" y="228600"/>
            <a:ext cx="8686800" cy="6324600"/>
          </a:xfrm>
          <a:prstGeom prst="rect">
            <a:avLst/>
          </a:prstGeom>
          <a:gradFill rotWithShape="0">
            <a:gsLst>
              <a:gs pos="0">
                <a:srgbClr val="800000">
                  <a:gamma/>
                  <a:shade val="82353"/>
                  <a:invGamma/>
                </a:srgbClr>
              </a:gs>
              <a:gs pos="50000">
                <a:srgbClr val="800000"/>
              </a:gs>
              <a:gs pos="100000">
                <a:srgbClr val="800000">
                  <a:gamma/>
                  <a:shade val="82353"/>
                  <a:invGamma/>
                </a:srgbClr>
              </a:gs>
            </a:gsLst>
            <a:lin ang="5400000" scaled="1"/>
          </a:gra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027" name="Rectangle 3"/>
          <p:cNvSpPr>
            <a:spLocks noGrp="1" noChangeArrowheads="1"/>
          </p:cNvSpPr>
          <p:nvPr>
            <p:ph type="title"/>
          </p:nvPr>
        </p:nvSpPr>
        <p:spPr bwMode="auto">
          <a:xfrm>
            <a:off x="895350" y="457200"/>
            <a:ext cx="7905750" cy="990600"/>
          </a:xfrm>
          <a:prstGeom prst="rect">
            <a:avLst/>
          </a:prstGeom>
          <a:noFill/>
          <a:ln w="9525">
            <a:noFill/>
            <a:miter lim="800000"/>
            <a:headEnd/>
            <a:tailEnd/>
          </a:ln>
          <a:effectLst>
            <a:outerShdw dist="25399" dir="2700000" algn="ctr" rotWithShape="0">
              <a:schemeClr val="bg2"/>
            </a:outerShdw>
          </a:effec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1066800" y="1828800"/>
            <a:ext cx="7848600" cy="4476750"/>
          </a:xfrm>
          <a:prstGeom prst="rect">
            <a:avLst/>
          </a:prstGeom>
          <a:noFill/>
          <a:ln w="9525">
            <a:noFill/>
            <a:miter lim="800000"/>
            <a:headEnd/>
            <a:tailEnd/>
          </a:ln>
          <a:effectLst>
            <a:outerShdw dist="25399" dir="2700000" algn="ctr" rotWithShape="0">
              <a:schemeClr val="bg2"/>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ChangeArrowheads="1"/>
          </p:cNvSpPr>
          <p:nvPr/>
        </p:nvSpPr>
        <p:spPr bwMode="auto">
          <a:xfrm>
            <a:off x="7258050" y="0"/>
            <a:ext cx="1743075" cy="396875"/>
          </a:xfrm>
          <a:prstGeom prst="rect">
            <a:avLst/>
          </a:prstGeom>
          <a:noFill/>
          <a:ln w="9525">
            <a:noFill/>
            <a:miter lim="800000"/>
            <a:headEnd/>
            <a:tailEnd/>
          </a:ln>
          <a:effectLst>
            <a:outerShdw dist="12700" dir="2700000" algn="ctr" rotWithShape="0">
              <a:schemeClr val="bg2"/>
            </a:outerShdw>
          </a:effectLst>
        </p:spPr>
        <p:txBody>
          <a:bodyPr lIns="80988" tIns="40494" rIns="80988" bIns="40494"/>
          <a:lstStyle/>
          <a:p>
            <a:pPr algn="r" fontAlgn="auto">
              <a:spcBef>
                <a:spcPts val="0"/>
              </a:spcBef>
              <a:spcAft>
                <a:spcPts val="0"/>
              </a:spcAft>
              <a:defRPr/>
            </a:pPr>
            <a:r>
              <a:rPr lang="en-US" sz="1200">
                <a:solidFill>
                  <a:srgbClr val="CDD5D6"/>
                </a:solidFill>
                <a:latin typeface="Arial" charset="0"/>
                <a:cs typeface="+mn-cs"/>
              </a:rPr>
              <a:t>Slide </a:t>
            </a:r>
            <a:fld id="{311909E1-E281-4491-AF10-7306AA403BBB}" type="slidenum">
              <a:rPr lang="en-US" sz="1200">
                <a:solidFill>
                  <a:srgbClr val="CDD5D6"/>
                </a:solidFill>
                <a:latin typeface="Arial" charset="0"/>
                <a:cs typeface="+mn-cs"/>
              </a:rPr>
              <a:pPr algn="r" fontAlgn="auto">
                <a:spcBef>
                  <a:spcPts val="0"/>
                </a:spcBef>
                <a:spcAft>
                  <a:spcPts val="0"/>
                </a:spcAft>
                <a:defRPr/>
              </a:pPr>
              <a:t>‹#›</a:t>
            </a:fld>
            <a:endParaRPr lang="en-US" sz="1200">
              <a:solidFill>
                <a:srgbClr val="CDD5D6"/>
              </a:solidFill>
              <a:latin typeface="Arial" charset="0"/>
              <a:cs typeface="+mn-cs"/>
            </a:endParaRPr>
          </a:p>
        </p:txBody>
      </p:sp>
      <p:sp>
        <p:nvSpPr>
          <p:cNvPr id="1030" name="Text Box 6"/>
          <p:cNvSpPr txBox="1">
            <a:spLocks noChangeArrowheads="1"/>
          </p:cNvSpPr>
          <p:nvPr/>
        </p:nvSpPr>
        <p:spPr bwMode="auto">
          <a:xfrm>
            <a:off x="141288" y="6553200"/>
            <a:ext cx="1211262" cy="304800"/>
          </a:xfrm>
          <a:prstGeom prst="rect">
            <a:avLst/>
          </a:prstGeom>
          <a:noFill/>
          <a:ln w="9525">
            <a:noFill/>
            <a:miter lim="800000"/>
            <a:headEnd/>
            <a:tailEnd/>
          </a:ln>
          <a:effectLst>
            <a:outerShdw dist="12700" dir="2700000" algn="ctr" rotWithShape="0">
              <a:schemeClr val="bg2"/>
            </a:outerShdw>
          </a:effectLst>
        </p:spPr>
        <p:txBody>
          <a:bodyPr wrap="none">
            <a:spAutoFit/>
          </a:bodyPr>
          <a:lstStyle/>
          <a:p>
            <a:pPr fontAlgn="auto">
              <a:spcBef>
                <a:spcPts val="0"/>
              </a:spcBef>
              <a:spcAft>
                <a:spcPts val="0"/>
              </a:spcAft>
              <a:defRPr/>
            </a:pPr>
            <a:r>
              <a:rPr lang="en-US" sz="1400" b="1" i="1">
                <a:solidFill>
                  <a:srgbClr val="CDD5D6"/>
                </a:solidFill>
                <a:latin typeface="Arial" charset="0"/>
                <a:cs typeface="+mn-cs"/>
              </a:rPr>
              <a:t>McGraw-Hill</a:t>
            </a:r>
          </a:p>
        </p:txBody>
      </p:sp>
      <p:sp>
        <p:nvSpPr>
          <p:cNvPr id="1031" name="Text Box 7"/>
          <p:cNvSpPr txBox="1">
            <a:spLocks noChangeArrowheads="1"/>
          </p:cNvSpPr>
          <p:nvPr/>
        </p:nvSpPr>
        <p:spPr bwMode="auto">
          <a:xfrm>
            <a:off x="2190750" y="6553200"/>
            <a:ext cx="6838950" cy="304800"/>
          </a:xfrm>
          <a:prstGeom prst="rect">
            <a:avLst/>
          </a:prstGeom>
          <a:noFill/>
          <a:ln w="9525">
            <a:noFill/>
            <a:miter lim="800000"/>
            <a:headEnd/>
            <a:tailEnd/>
          </a:ln>
          <a:effectLst>
            <a:outerShdw dist="12700" dir="2700000" algn="ctr" rotWithShape="0">
              <a:schemeClr val="bg2"/>
            </a:outerShdw>
          </a:effectLst>
        </p:spPr>
        <p:txBody>
          <a:bodyPr>
            <a:spAutoFit/>
          </a:bodyPr>
          <a:lstStyle/>
          <a:p>
            <a:pPr algn="r" fontAlgn="auto">
              <a:spcBef>
                <a:spcPts val="0"/>
              </a:spcBef>
              <a:spcAft>
                <a:spcPts val="0"/>
              </a:spcAft>
              <a:defRPr/>
            </a:pPr>
            <a:r>
              <a:rPr lang="en-US" sz="1400" b="1" i="1">
                <a:solidFill>
                  <a:srgbClr val="CDD5D6"/>
                </a:solidFill>
                <a:latin typeface="Arial" charset="0"/>
                <a:cs typeface="+mn-cs"/>
              </a:rPr>
              <a:t>© 2007 Stephen E. Lucas. All rights reserved.</a:t>
            </a:r>
          </a:p>
        </p:txBody>
      </p:sp>
    </p:spTree>
  </p:cSld>
  <p:clrMap bg1="dk2" tx1="lt1" bg2="dk1" tx2="lt2" accent1="accent1" accent2="accent2" accent3="accent3" accent4="accent4" accent5="accent5" accent6="accent6" hlink="hlink" folHlink="folHlink"/>
  <p:sldLayoutIdLst>
    <p:sldLayoutId id="2147484020"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ctr" rtl="0" eaLnBrk="0" fontAlgn="base" hangingPunct="0">
        <a:lnSpc>
          <a:spcPct val="75000"/>
        </a:lnSpc>
        <a:spcBef>
          <a:spcPct val="0"/>
        </a:spcBef>
        <a:spcAft>
          <a:spcPct val="0"/>
        </a:spcAft>
        <a:defRPr sz="4400" b="1">
          <a:solidFill>
            <a:srgbClr val="E7D591"/>
          </a:solidFill>
          <a:latin typeface="+mj-lt"/>
          <a:ea typeface="+mj-ea"/>
          <a:cs typeface="+mj-cs"/>
        </a:defRPr>
      </a:lvl1pPr>
      <a:lvl2pPr algn="ctr" rtl="0" eaLnBrk="0" fontAlgn="base" hangingPunct="0">
        <a:lnSpc>
          <a:spcPct val="75000"/>
        </a:lnSpc>
        <a:spcBef>
          <a:spcPct val="0"/>
        </a:spcBef>
        <a:spcAft>
          <a:spcPct val="0"/>
        </a:spcAft>
        <a:defRPr sz="4400" b="1">
          <a:solidFill>
            <a:srgbClr val="E7D591"/>
          </a:solidFill>
          <a:latin typeface="Arial" charset="0"/>
        </a:defRPr>
      </a:lvl2pPr>
      <a:lvl3pPr algn="ctr" rtl="0" eaLnBrk="0" fontAlgn="base" hangingPunct="0">
        <a:lnSpc>
          <a:spcPct val="75000"/>
        </a:lnSpc>
        <a:spcBef>
          <a:spcPct val="0"/>
        </a:spcBef>
        <a:spcAft>
          <a:spcPct val="0"/>
        </a:spcAft>
        <a:defRPr sz="4400" b="1">
          <a:solidFill>
            <a:srgbClr val="E7D591"/>
          </a:solidFill>
          <a:latin typeface="Arial" charset="0"/>
        </a:defRPr>
      </a:lvl3pPr>
      <a:lvl4pPr algn="ctr" rtl="0" eaLnBrk="0" fontAlgn="base" hangingPunct="0">
        <a:lnSpc>
          <a:spcPct val="75000"/>
        </a:lnSpc>
        <a:spcBef>
          <a:spcPct val="0"/>
        </a:spcBef>
        <a:spcAft>
          <a:spcPct val="0"/>
        </a:spcAft>
        <a:defRPr sz="4400" b="1">
          <a:solidFill>
            <a:srgbClr val="E7D591"/>
          </a:solidFill>
          <a:latin typeface="Arial" charset="0"/>
        </a:defRPr>
      </a:lvl4pPr>
      <a:lvl5pPr algn="ctr" rtl="0" eaLnBrk="0" fontAlgn="base" hangingPunct="0">
        <a:lnSpc>
          <a:spcPct val="75000"/>
        </a:lnSpc>
        <a:spcBef>
          <a:spcPct val="0"/>
        </a:spcBef>
        <a:spcAft>
          <a:spcPct val="0"/>
        </a:spcAft>
        <a:defRPr sz="4400" b="1">
          <a:solidFill>
            <a:srgbClr val="E7D591"/>
          </a:solidFill>
          <a:latin typeface="Arial" charset="0"/>
        </a:defRPr>
      </a:lvl5pPr>
      <a:lvl6pPr marL="457200" algn="ctr" rtl="0" fontAlgn="base">
        <a:lnSpc>
          <a:spcPct val="75000"/>
        </a:lnSpc>
        <a:spcBef>
          <a:spcPct val="0"/>
        </a:spcBef>
        <a:spcAft>
          <a:spcPct val="0"/>
        </a:spcAft>
        <a:defRPr sz="4400" b="1">
          <a:solidFill>
            <a:srgbClr val="E7D591"/>
          </a:solidFill>
          <a:latin typeface="Arial" charset="0"/>
        </a:defRPr>
      </a:lvl6pPr>
      <a:lvl7pPr marL="914400" algn="ctr" rtl="0" fontAlgn="base">
        <a:lnSpc>
          <a:spcPct val="75000"/>
        </a:lnSpc>
        <a:spcBef>
          <a:spcPct val="0"/>
        </a:spcBef>
        <a:spcAft>
          <a:spcPct val="0"/>
        </a:spcAft>
        <a:defRPr sz="4400" b="1">
          <a:solidFill>
            <a:srgbClr val="E7D591"/>
          </a:solidFill>
          <a:latin typeface="Arial" charset="0"/>
        </a:defRPr>
      </a:lvl7pPr>
      <a:lvl8pPr marL="1371600" algn="ctr" rtl="0" fontAlgn="base">
        <a:lnSpc>
          <a:spcPct val="75000"/>
        </a:lnSpc>
        <a:spcBef>
          <a:spcPct val="0"/>
        </a:spcBef>
        <a:spcAft>
          <a:spcPct val="0"/>
        </a:spcAft>
        <a:defRPr sz="4400" b="1">
          <a:solidFill>
            <a:srgbClr val="E7D591"/>
          </a:solidFill>
          <a:latin typeface="Arial" charset="0"/>
        </a:defRPr>
      </a:lvl8pPr>
      <a:lvl9pPr marL="1828800" algn="ctr" rtl="0" fontAlgn="base">
        <a:lnSpc>
          <a:spcPct val="75000"/>
        </a:lnSpc>
        <a:spcBef>
          <a:spcPct val="0"/>
        </a:spcBef>
        <a:spcAft>
          <a:spcPct val="0"/>
        </a:spcAft>
        <a:defRPr sz="4400" b="1">
          <a:solidFill>
            <a:srgbClr val="E7D591"/>
          </a:solidFill>
          <a:latin typeface="Arial" charset="0"/>
        </a:defRPr>
      </a:lvl9pPr>
    </p:titleStyle>
    <p:bodyStyle>
      <a:lvl1pPr marL="342900" indent="-342900" algn="l" rtl="0" eaLnBrk="0" fontAlgn="base" hangingPunct="0">
        <a:spcBef>
          <a:spcPct val="20000"/>
        </a:spcBef>
        <a:spcAft>
          <a:spcPct val="0"/>
        </a:spcAft>
        <a:buChar char="•"/>
        <a:defRPr sz="3200">
          <a:solidFill>
            <a:srgbClr val="EFEDE2"/>
          </a:solidFill>
          <a:latin typeface="+mn-lt"/>
          <a:ea typeface="+mn-ea"/>
          <a:cs typeface="+mn-cs"/>
        </a:defRPr>
      </a:lvl1pPr>
      <a:lvl2pPr marL="742950" indent="-285750" algn="l" rtl="0" eaLnBrk="0" fontAlgn="base" hangingPunct="0">
        <a:spcBef>
          <a:spcPct val="20000"/>
        </a:spcBef>
        <a:spcAft>
          <a:spcPct val="0"/>
        </a:spcAft>
        <a:buChar char="–"/>
        <a:defRPr sz="2800">
          <a:solidFill>
            <a:srgbClr val="EFEDE2"/>
          </a:solidFill>
          <a:latin typeface="+mn-lt"/>
        </a:defRPr>
      </a:lvl2pPr>
      <a:lvl3pPr marL="1143000" indent="-228600" algn="l" rtl="0" eaLnBrk="0" fontAlgn="base" hangingPunct="0">
        <a:spcBef>
          <a:spcPct val="20000"/>
        </a:spcBef>
        <a:spcAft>
          <a:spcPct val="0"/>
        </a:spcAft>
        <a:buChar char="•"/>
        <a:defRPr sz="2400">
          <a:solidFill>
            <a:srgbClr val="EFEDE2"/>
          </a:solidFill>
          <a:latin typeface="+mn-lt"/>
        </a:defRPr>
      </a:lvl3pPr>
      <a:lvl4pPr marL="1600200" indent="-228600" algn="l" rtl="0" eaLnBrk="0" fontAlgn="base" hangingPunct="0">
        <a:spcBef>
          <a:spcPct val="20000"/>
        </a:spcBef>
        <a:spcAft>
          <a:spcPct val="0"/>
        </a:spcAft>
        <a:buChar char="–"/>
        <a:defRPr sz="2000">
          <a:solidFill>
            <a:srgbClr val="EFEDE2"/>
          </a:solidFill>
          <a:latin typeface="+mn-lt"/>
        </a:defRPr>
      </a:lvl4pPr>
      <a:lvl5pPr marL="2057400" indent="-228600" algn="l" rtl="0" eaLnBrk="0" fontAlgn="base" hangingPunct="0">
        <a:spcBef>
          <a:spcPct val="20000"/>
        </a:spcBef>
        <a:spcAft>
          <a:spcPct val="0"/>
        </a:spcAft>
        <a:buChar char="»"/>
        <a:defRPr sz="2000">
          <a:solidFill>
            <a:srgbClr val="EFEDE2"/>
          </a:solidFill>
          <a:latin typeface="+mn-lt"/>
        </a:defRPr>
      </a:lvl5pPr>
      <a:lvl6pPr marL="2514600" indent="-228600" algn="l" rtl="0" fontAlgn="base">
        <a:spcBef>
          <a:spcPct val="20000"/>
        </a:spcBef>
        <a:spcAft>
          <a:spcPct val="0"/>
        </a:spcAft>
        <a:buChar char="»"/>
        <a:defRPr sz="2000">
          <a:solidFill>
            <a:srgbClr val="EFEDE2"/>
          </a:solidFill>
          <a:latin typeface="+mn-lt"/>
        </a:defRPr>
      </a:lvl6pPr>
      <a:lvl7pPr marL="2971800" indent="-228600" algn="l" rtl="0" fontAlgn="base">
        <a:spcBef>
          <a:spcPct val="20000"/>
        </a:spcBef>
        <a:spcAft>
          <a:spcPct val="0"/>
        </a:spcAft>
        <a:buChar char="»"/>
        <a:defRPr sz="2000">
          <a:solidFill>
            <a:srgbClr val="EFEDE2"/>
          </a:solidFill>
          <a:latin typeface="+mn-lt"/>
        </a:defRPr>
      </a:lvl7pPr>
      <a:lvl8pPr marL="3429000" indent="-228600" algn="l" rtl="0" fontAlgn="base">
        <a:spcBef>
          <a:spcPct val="20000"/>
        </a:spcBef>
        <a:spcAft>
          <a:spcPct val="0"/>
        </a:spcAft>
        <a:buChar char="»"/>
        <a:defRPr sz="2000">
          <a:solidFill>
            <a:srgbClr val="EFEDE2"/>
          </a:solidFill>
          <a:latin typeface="+mn-lt"/>
        </a:defRPr>
      </a:lvl8pPr>
      <a:lvl9pPr marL="3886200" indent="-228600" algn="l" rtl="0" fontAlgn="base">
        <a:spcBef>
          <a:spcPct val="20000"/>
        </a:spcBef>
        <a:spcAft>
          <a:spcPct val="0"/>
        </a:spcAft>
        <a:buChar char="»"/>
        <a:defRPr sz="2000">
          <a:solidFill>
            <a:srgbClr val="EFEDE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itle Placeholder 2"/>
          <p:cNvSpPr>
            <a:spLocks noGrp="1"/>
          </p:cNvSpPr>
          <p:nvPr>
            <p:ph type="title"/>
          </p:nvPr>
        </p:nvSpPr>
        <p:spPr>
          <a:xfrm>
            <a:off x="457200" y="320675"/>
            <a:ext cx="7239000" cy="1143000"/>
          </a:xfrm>
          <a:prstGeom prst="rect">
            <a:avLst/>
          </a:prstGeom>
        </p:spPr>
        <p:txBody>
          <a:bodyPr vert="horz" lIns="45720" tIns="0" rIns="45720" bIns="0" anchor="b" anchorCtr="0">
            <a:normAutofit/>
          </a:bodyPr>
          <a:lstStyle/>
          <a:p>
            <a:r>
              <a:rPr lang="en-US" smtClean="0"/>
              <a:t>Click to edit Master title style</a:t>
            </a:r>
            <a:endParaRPr lang="en-US"/>
          </a:p>
        </p:txBody>
      </p:sp>
      <p:sp>
        <p:nvSpPr>
          <p:cNvPr id="6150" name="Text Placeholder 30"/>
          <p:cNvSpPr>
            <a:spLocks noGrp="1"/>
          </p:cNvSpPr>
          <p:nvPr>
            <p:ph type="body" idx="1"/>
          </p:nvPr>
        </p:nvSpPr>
        <p:spPr bwMode="auto">
          <a:xfrm>
            <a:off x="457200" y="1609725"/>
            <a:ext cx="7239000" cy="4846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 name="Date Placeholder 26"/>
          <p:cNvSpPr>
            <a:spLocks noGrp="1"/>
          </p:cNvSpPr>
          <p:nvPr>
            <p:ph type="dt" sz="half" idx="2"/>
          </p:nvPr>
        </p:nvSpPr>
        <p:spPr>
          <a:xfrm>
            <a:off x="4246563" y="6557963"/>
            <a:ext cx="2001837" cy="227012"/>
          </a:xfrm>
          <a:prstGeom prst="rect">
            <a:avLst/>
          </a:prstGeom>
        </p:spPr>
        <p:txBody>
          <a:bodyPr vert="horz" tIns="0" bIns="0" anchor="b"/>
          <a:lstStyle>
            <a:lvl1pPr algn="l" eaLnBrk="1" fontAlgn="auto" latinLnBrk="0" hangingPunct="1">
              <a:spcBef>
                <a:spcPts val="0"/>
              </a:spcBef>
              <a:spcAft>
                <a:spcPts val="0"/>
              </a:spcAft>
              <a:defRPr kumimoji="0" sz="1000" smtClean="0">
                <a:solidFill>
                  <a:schemeClr val="tx2"/>
                </a:solidFill>
                <a:latin typeface="+mn-lt"/>
                <a:cs typeface="+mn-cs"/>
              </a:defRPr>
            </a:lvl1pPr>
          </a:lstStyle>
          <a:p>
            <a:pPr>
              <a:defRPr/>
            </a:pPr>
            <a:fld id="{34210BE5-DAA3-4095-8B9E-03F82FD09781}" type="datetimeFigureOut">
              <a:rPr lang="en-US"/>
              <a:pPr>
                <a:defRPr/>
              </a:pPr>
              <a:t>1/19/10</a:t>
            </a:fld>
            <a:endParaRPr lang="en-US"/>
          </a:p>
        </p:txBody>
      </p:sp>
      <p:sp>
        <p:nvSpPr>
          <p:cNvPr id="4" name="Footer Placeholder 3"/>
          <p:cNvSpPr>
            <a:spLocks noGrp="1"/>
          </p:cNvSpPr>
          <p:nvPr>
            <p:ph type="ftr" sz="quarter" idx="3"/>
          </p:nvPr>
        </p:nvSpPr>
        <p:spPr>
          <a:xfrm>
            <a:off x="457200" y="6557963"/>
            <a:ext cx="3657600" cy="228600"/>
          </a:xfrm>
          <a:prstGeom prst="rect">
            <a:avLst/>
          </a:prstGeom>
        </p:spPr>
        <p:txBody>
          <a:bodyPr vert="horz" tIns="0" bIns="0" anchor="b"/>
          <a:lstStyle>
            <a:lvl1pPr algn="r" eaLnBrk="1" fontAlgn="auto" latinLnBrk="0" hangingPunct="1">
              <a:spcBef>
                <a:spcPts val="0"/>
              </a:spcBef>
              <a:spcAft>
                <a:spcPts val="0"/>
              </a:spcAft>
              <a:defRPr kumimoji="0" sz="1000">
                <a:solidFill>
                  <a:schemeClr val="tx2"/>
                </a:solidFill>
                <a:latin typeface="+mn-lt"/>
                <a:cs typeface="+mn-cs"/>
              </a:defRPr>
            </a:lvl1pPr>
          </a:lstStyle>
          <a:p>
            <a:pPr>
              <a:defRPr/>
            </a:pPr>
            <a:endParaRPr lang="en-US"/>
          </a:p>
        </p:txBody>
      </p:sp>
      <p:sp>
        <p:nvSpPr>
          <p:cNvPr id="16" name="Slide Number Placeholder 15"/>
          <p:cNvSpPr>
            <a:spLocks noGrp="1"/>
          </p:cNvSpPr>
          <p:nvPr>
            <p:ph type="sldNum" sz="quarter" idx="4"/>
          </p:nvPr>
        </p:nvSpPr>
        <p:spPr>
          <a:xfrm>
            <a:off x="6251575" y="6556375"/>
            <a:ext cx="588963" cy="228600"/>
          </a:xfrm>
          <a:prstGeom prst="rect">
            <a:avLst/>
          </a:prstGeom>
        </p:spPr>
        <p:txBody>
          <a:bodyPr vert="horz" lIns="0" tIns="0" rIns="0" bIns="0" anchor="b"/>
          <a:lstStyle>
            <a:lvl1pPr algn="r" eaLnBrk="1" fontAlgn="auto" latinLnBrk="0" hangingPunct="1">
              <a:spcBef>
                <a:spcPts val="0"/>
              </a:spcBef>
              <a:spcAft>
                <a:spcPts val="0"/>
              </a:spcAft>
              <a:defRPr kumimoji="0" sz="1100" smtClean="0">
                <a:solidFill>
                  <a:schemeClr val="tx2"/>
                </a:solidFill>
                <a:latin typeface="+mn-lt"/>
                <a:cs typeface="+mn-cs"/>
              </a:defRPr>
            </a:lvl1pPr>
          </a:lstStyle>
          <a:p>
            <a:pPr>
              <a:defRPr/>
            </a:pPr>
            <a:fld id="{232ABC85-D01E-4A57-8CF9-E6AF49AE37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1" r:id="rId1"/>
    <p:sldLayoutId id="2147483943" r:id="rId2"/>
    <p:sldLayoutId id="2147484022" r:id="rId3"/>
    <p:sldLayoutId id="2147483944" r:id="rId4"/>
    <p:sldLayoutId id="2147483945" r:id="rId5"/>
    <p:sldLayoutId id="2147483946" r:id="rId6"/>
    <p:sldLayoutId id="2147483947" r:id="rId7"/>
    <p:sldLayoutId id="2147483948" r:id="rId8"/>
    <p:sldLayoutId id="2147484023" r:id="rId9"/>
    <p:sldLayoutId id="2147483949" r:id="rId10"/>
    <p:sldLayoutId id="2147484024" r:id="rId11"/>
  </p:sldLayoutIdLst>
  <p:txStyles>
    <p:titleStyle>
      <a:lvl1pPr algn="l" rtl="0" fontAlgn="base">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fontAlgn="base">
        <a:spcBef>
          <a:spcPct val="0"/>
        </a:spcBef>
        <a:spcAft>
          <a:spcPct val="0"/>
        </a:spcAft>
        <a:defRPr sz="3800" b="1">
          <a:solidFill>
            <a:schemeClr val="tx1"/>
          </a:solidFill>
          <a:latin typeface="Trebuchet MS" pitchFamily="34" charset="0"/>
        </a:defRPr>
      </a:lvl2pPr>
      <a:lvl3pPr algn="l" rtl="0" fontAlgn="base">
        <a:spcBef>
          <a:spcPct val="0"/>
        </a:spcBef>
        <a:spcAft>
          <a:spcPct val="0"/>
        </a:spcAft>
        <a:defRPr sz="3800" b="1">
          <a:solidFill>
            <a:schemeClr val="tx1"/>
          </a:solidFill>
          <a:latin typeface="Trebuchet MS" pitchFamily="34" charset="0"/>
        </a:defRPr>
      </a:lvl3pPr>
      <a:lvl4pPr algn="l" rtl="0" fontAlgn="base">
        <a:spcBef>
          <a:spcPct val="0"/>
        </a:spcBef>
        <a:spcAft>
          <a:spcPct val="0"/>
        </a:spcAft>
        <a:defRPr sz="3800" b="1">
          <a:solidFill>
            <a:schemeClr val="tx1"/>
          </a:solidFill>
          <a:latin typeface="Trebuchet MS" pitchFamily="34" charset="0"/>
        </a:defRPr>
      </a:lvl4pPr>
      <a:lvl5pPr algn="l" rtl="0" fontAlgn="base">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p:titleStyle>
    <p:bodyStyle>
      <a:lvl1pPr marL="273050" indent="-273050" algn="l" rtl="0" fontAlgn="base">
        <a:spcBef>
          <a:spcPts val="600"/>
        </a:spcBef>
        <a:spcAft>
          <a:spcPct val="0"/>
        </a:spcAft>
        <a:buClr>
          <a:schemeClr val="tx2"/>
        </a:buClr>
        <a:buSzPct val="73000"/>
        <a:buFont typeface="Wingdings 2" pitchFamily="18" charset="2"/>
        <a:buChar char=""/>
        <a:defRPr sz="2600" kern="1200">
          <a:solidFill>
            <a:schemeClr val="tx1"/>
          </a:solidFill>
          <a:latin typeface="+mn-lt"/>
          <a:ea typeface="+mn-ea"/>
          <a:cs typeface="+mn-cs"/>
        </a:defRPr>
      </a:lvl1pPr>
      <a:lvl2pPr marL="520700" indent="-228600" algn="l" rtl="0" fontAlgn="base">
        <a:spcBef>
          <a:spcPts val="500"/>
        </a:spcBef>
        <a:spcAft>
          <a:spcPct val="0"/>
        </a:spcAft>
        <a:buClr>
          <a:srgbClr val="C3986D"/>
        </a:buClr>
        <a:buSzPct val="80000"/>
        <a:buFont typeface="Wingdings 2" pitchFamily="18" charset="2"/>
        <a:buChar char=""/>
        <a:defRPr sz="2300" kern="1200">
          <a:solidFill>
            <a:srgbClr val="6C6C6C"/>
          </a:solidFill>
          <a:latin typeface="+mn-lt"/>
          <a:ea typeface="+mn-ea"/>
          <a:cs typeface="+mn-cs"/>
        </a:defRPr>
      </a:lvl2pPr>
      <a:lvl3pPr marL="758825" indent="-228600" algn="l" rtl="0" fontAlgn="base">
        <a:spcBef>
          <a:spcPts val="400"/>
        </a:spcBef>
        <a:spcAft>
          <a:spcPct val="0"/>
        </a:spcAft>
        <a:buClr>
          <a:srgbClr val="C3986D"/>
        </a:buClr>
        <a:buSzPct val="60000"/>
        <a:buFont typeface="Wingdings" pitchFamily="2" charset="2"/>
        <a:buChar char=""/>
        <a:defRPr sz="2000" kern="1200">
          <a:solidFill>
            <a:schemeClr val="tx1"/>
          </a:solidFill>
          <a:latin typeface="+mn-lt"/>
          <a:ea typeface="+mn-ea"/>
          <a:cs typeface="+mn-cs"/>
        </a:defRPr>
      </a:lvl3pPr>
      <a:lvl4pPr marL="1004888" indent="-228600" algn="l" rtl="0" fontAlgn="base">
        <a:spcBef>
          <a:spcPct val="20000"/>
        </a:spcBef>
        <a:spcAft>
          <a:spcPct val="0"/>
        </a:spcAft>
        <a:buClr>
          <a:srgbClr val="C3986D"/>
        </a:buClr>
        <a:buSzPct val="80000"/>
        <a:buFont typeface="Wingdings 2" pitchFamily="18" charset="2"/>
        <a:buChar char=""/>
        <a:defRPr sz="2000" kern="1200">
          <a:solidFill>
            <a:srgbClr val="6C6C6C"/>
          </a:solidFill>
          <a:latin typeface="+mn-lt"/>
          <a:ea typeface="+mn-ea"/>
          <a:cs typeface="+mn-cs"/>
        </a:defRPr>
      </a:lvl4pPr>
      <a:lvl5pPr marL="1279525" indent="-228600" algn="l" rtl="0" fontAlgn="base">
        <a:spcBef>
          <a:spcPts val="400"/>
        </a:spcBef>
        <a:spcAft>
          <a:spcPct val="0"/>
        </a:spcAft>
        <a:buClr>
          <a:srgbClr val="C3986D"/>
        </a:buClr>
        <a:buSzPct val="70000"/>
        <a:buFont typeface="Wingdings" pitchFamily="2" charset="2"/>
        <a:buChar char=""/>
        <a:defRPr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7172"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7173"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cs typeface="+mn-cs"/>
              </a:defRPr>
            </a:lvl1pPr>
          </a:lstStyle>
          <a:p>
            <a:pPr>
              <a:defRPr/>
            </a:pPr>
            <a:fld id="{81D90EBD-9933-46A4-954A-D87075E3BE34}" type="datetimeFigureOut">
              <a:rPr lang="en-US"/>
              <a:pPr>
                <a:defRPr/>
              </a:pPr>
              <a:t>1/19/10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cs typeface="+mn-cs"/>
              </a:defRPr>
            </a:lvl1pPr>
          </a:lstStyle>
          <a:p>
            <a:pPr>
              <a:defRPr/>
            </a:pPr>
            <a:fld id="{D4012A8E-4011-4566-AB0D-CCD588777E99}" type="slidenum">
              <a:rPr lang="en-US"/>
              <a:pPr>
                <a:defRPr/>
              </a:pPr>
              <a:t>‹#›</a:t>
            </a:fld>
            <a:endParaRPr lang="en-US"/>
          </a:p>
        </p:txBody>
      </p:sp>
      <p:grpSp>
        <p:nvGrpSpPr>
          <p:cNvPr id="7177"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pSp>
    </p:spTree>
  </p:cSld>
  <p:clrMap bg1="lt1" tx1="dk1" bg2="lt2" tx2="dk2" accent1="accent1" accent2="accent2" accent3="accent3" accent4="accent4" accent5="accent5" accent6="accent6" hlink="hlink" folHlink="folHlink"/>
  <p:sldLayoutIdLst>
    <p:sldLayoutId id="2147484025" r:id="rId1"/>
    <p:sldLayoutId id="2147483950" r:id="rId2"/>
    <p:sldLayoutId id="2147484026" r:id="rId3"/>
    <p:sldLayoutId id="2147483951" r:id="rId4"/>
    <p:sldLayoutId id="2147483952" r:id="rId5"/>
    <p:sldLayoutId id="2147483953" r:id="rId6"/>
    <p:sldLayoutId id="2147483954" r:id="rId7"/>
    <p:sldLayoutId id="2147483955" r:id="rId8"/>
    <p:sldLayoutId id="2147484027" r:id="rId9"/>
    <p:sldLayoutId id="2147483956" r:id="rId10"/>
    <p:sldLayoutId id="2147483957" r:id="rId11"/>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4655"/>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28600" y="228600"/>
            <a:ext cx="8686800" cy="6324600"/>
          </a:xfrm>
          <a:prstGeom prst="rect">
            <a:avLst/>
          </a:prstGeom>
          <a:gradFill rotWithShape="0">
            <a:gsLst>
              <a:gs pos="0">
                <a:srgbClr val="004655">
                  <a:gamma/>
                  <a:shade val="74510"/>
                  <a:invGamma/>
                </a:srgbClr>
              </a:gs>
              <a:gs pos="50000">
                <a:srgbClr val="004655"/>
              </a:gs>
              <a:gs pos="100000">
                <a:srgbClr val="004655">
                  <a:gamma/>
                  <a:shade val="74510"/>
                  <a:invGamma/>
                </a:srgbClr>
              </a:gs>
            </a:gsLst>
            <a:lin ang="5400000" scaled="1"/>
          </a:gra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027" name="Rectangle 3"/>
          <p:cNvSpPr>
            <a:spLocks noGrp="1" noChangeArrowheads="1"/>
          </p:cNvSpPr>
          <p:nvPr>
            <p:ph type="title"/>
          </p:nvPr>
        </p:nvSpPr>
        <p:spPr bwMode="auto">
          <a:xfrm>
            <a:off x="895350" y="457200"/>
            <a:ext cx="7905750" cy="990600"/>
          </a:xfrm>
          <a:prstGeom prst="rect">
            <a:avLst/>
          </a:prstGeom>
          <a:noFill/>
          <a:ln w="9525">
            <a:noFill/>
            <a:miter lim="800000"/>
            <a:headEnd/>
            <a:tailEnd/>
          </a:ln>
          <a:effectLst>
            <a:outerShdw dist="25374" dir="3600032" algn="ctr" rotWithShape="0">
              <a:schemeClr val="bg2"/>
            </a:outerShdw>
          </a:effec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1066800" y="1828800"/>
            <a:ext cx="7848600" cy="4476750"/>
          </a:xfrm>
          <a:prstGeom prst="rect">
            <a:avLst/>
          </a:prstGeom>
          <a:noFill/>
          <a:ln w="9525">
            <a:noFill/>
            <a:miter lim="800000"/>
            <a:headEnd/>
            <a:tailEnd/>
          </a:ln>
          <a:effectLst>
            <a:outerShdw dist="25390" dir="3599974" algn="ctr" rotWithShape="0">
              <a:schemeClr val="bg2"/>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ChangeArrowheads="1"/>
          </p:cNvSpPr>
          <p:nvPr/>
        </p:nvSpPr>
        <p:spPr bwMode="auto">
          <a:xfrm>
            <a:off x="7258050" y="0"/>
            <a:ext cx="1743075" cy="396875"/>
          </a:xfrm>
          <a:prstGeom prst="rect">
            <a:avLst/>
          </a:prstGeom>
          <a:noFill/>
          <a:ln w="9525">
            <a:noFill/>
            <a:miter lim="800000"/>
            <a:headEnd/>
            <a:tailEnd/>
          </a:ln>
          <a:effectLst>
            <a:outerShdw dist="12691" dir="3600154" algn="ctr" rotWithShape="0">
              <a:schemeClr val="bg2"/>
            </a:outerShdw>
          </a:effectLst>
        </p:spPr>
        <p:txBody>
          <a:bodyPr lIns="80988" tIns="40494" rIns="80988" bIns="40494"/>
          <a:lstStyle/>
          <a:p>
            <a:pPr algn="r" fontAlgn="auto">
              <a:spcBef>
                <a:spcPts val="0"/>
              </a:spcBef>
              <a:spcAft>
                <a:spcPts val="0"/>
              </a:spcAft>
              <a:defRPr/>
            </a:pPr>
            <a:r>
              <a:rPr lang="en-US" sz="1200">
                <a:solidFill>
                  <a:srgbClr val="CDD5D6"/>
                </a:solidFill>
                <a:latin typeface="Arial" charset="0"/>
                <a:cs typeface="+mn-cs"/>
              </a:rPr>
              <a:t>Slide </a:t>
            </a:r>
            <a:fld id="{D48FC5C0-9BEA-46E7-A52B-8A0202822115}" type="slidenum">
              <a:rPr lang="en-US" sz="1200">
                <a:solidFill>
                  <a:srgbClr val="CDD5D6"/>
                </a:solidFill>
                <a:latin typeface="Arial" charset="0"/>
                <a:cs typeface="+mn-cs"/>
              </a:rPr>
              <a:pPr algn="r" fontAlgn="auto">
                <a:spcBef>
                  <a:spcPts val="0"/>
                </a:spcBef>
                <a:spcAft>
                  <a:spcPts val="0"/>
                </a:spcAft>
                <a:defRPr/>
              </a:pPr>
              <a:t>‹#›</a:t>
            </a:fld>
            <a:endParaRPr lang="en-US" sz="1200">
              <a:solidFill>
                <a:srgbClr val="CDD5D6"/>
              </a:solidFill>
              <a:latin typeface="Arial" charset="0"/>
              <a:cs typeface="+mn-cs"/>
            </a:endParaRPr>
          </a:p>
        </p:txBody>
      </p:sp>
      <p:sp>
        <p:nvSpPr>
          <p:cNvPr id="1030" name="Text Box 6"/>
          <p:cNvSpPr txBox="1">
            <a:spLocks noChangeArrowheads="1"/>
          </p:cNvSpPr>
          <p:nvPr/>
        </p:nvSpPr>
        <p:spPr bwMode="auto">
          <a:xfrm>
            <a:off x="141288" y="6553200"/>
            <a:ext cx="1211262" cy="304800"/>
          </a:xfrm>
          <a:prstGeom prst="rect">
            <a:avLst/>
          </a:prstGeom>
          <a:noFill/>
          <a:ln w="9525">
            <a:noFill/>
            <a:miter lim="800000"/>
            <a:headEnd/>
            <a:tailEnd/>
          </a:ln>
          <a:effectLst>
            <a:outerShdw dist="12699" dir="3600164" algn="ctr" rotWithShape="0">
              <a:schemeClr val="bg2"/>
            </a:outerShdw>
          </a:effectLst>
        </p:spPr>
        <p:txBody>
          <a:bodyPr wrap="none">
            <a:spAutoFit/>
          </a:bodyPr>
          <a:lstStyle/>
          <a:p>
            <a:pPr fontAlgn="auto">
              <a:spcBef>
                <a:spcPts val="0"/>
              </a:spcBef>
              <a:spcAft>
                <a:spcPts val="0"/>
              </a:spcAft>
              <a:defRPr/>
            </a:pPr>
            <a:r>
              <a:rPr lang="en-US" sz="1400" b="1" i="1">
                <a:solidFill>
                  <a:srgbClr val="CDD5D6"/>
                </a:solidFill>
                <a:latin typeface="Arial" charset="0"/>
                <a:cs typeface="+mn-cs"/>
              </a:rPr>
              <a:t>McGraw-Hill</a:t>
            </a:r>
          </a:p>
        </p:txBody>
      </p:sp>
      <p:sp>
        <p:nvSpPr>
          <p:cNvPr id="1031" name="Text Box 7"/>
          <p:cNvSpPr txBox="1">
            <a:spLocks noChangeArrowheads="1"/>
          </p:cNvSpPr>
          <p:nvPr/>
        </p:nvSpPr>
        <p:spPr bwMode="auto">
          <a:xfrm>
            <a:off x="2190750" y="6553200"/>
            <a:ext cx="6838950" cy="304800"/>
          </a:xfrm>
          <a:prstGeom prst="rect">
            <a:avLst/>
          </a:prstGeom>
          <a:noFill/>
          <a:ln w="9525">
            <a:noFill/>
            <a:miter lim="800000"/>
            <a:headEnd/>
            <a:tailEnd/>
          </a:ln>
          <a:effectLst>
            <a:outerShdw dist="12700" dir="3599929" algn="ctr" rotWithShape="0">
              <a:schemeClr val="bg2"/>
            </a:outerShdw>
          </a:effectLst>
        </p:spPr>
        <p:txBody>
          <a:bodyPr>
            <a:spAutoFit/>
          </a:bodyPr>
          <a:lstStyle/>
          <a:p>
            <a:pPr algn="r" fontAlgn="auto">
              <a:spcBef>
                <a:spcPts val="0"/>
              </a:spcBef>
              <a:spcAft>
                <a:spcPts val="0"/>
              </a:spcAft>
              <a:defRPr/>
            </a:pPr>
            <a:r>
              <a:rPr lang="en-US" sz="1400" b="1" i="1">
                <a:solidFill>
                  <a:srgbClr val="CDD5D6"/>
                </a:solidFill>
                <a:latin typeface="Arial" charset="0"/>
                <a:cs typeface="+mn-cs"/>
              </a:rPr>
              <a:t>© 2007 Stephen E. Lucas. All rights reserved.</a:t>
            </a:r>
          </a:p>
        </p:txBody>
      </p:sp>
    </p:spTree>
  </p:cSld>
  <p:clrMap bg1="dk2" tx1="lt1" bg2="dk1" tx2="lt2" accent1="accent1" accent2="accent2" accent3="accent3" accent4="accent4" accent5="accent5" accent6="accent6" hlink="hlink" folHlink="folHlink"/>
  <p:sldLayoutIdLst>
    <p:sldLayoutId id="2147484028"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rtl="0" eaLnBrk="0" fontAlgn="base" hangingPunct="0">
        <a:lnSpc>
          <a:spcPct val="90000"/>
        </a:lnSpc>
        <a:spcBef>
          <a:spcPct val="0"/>
        </a:spcBef>
        <a:spcAft>
          <a:spcPct val="0"/>
        </a:spcAft>
        <a:defRPr sz="4000" b="1">
          <a:solidFill>
            <a:srgbClr val="EBD77F"/>
          </a:solidFill>
          <a:latin typeface="+mj-lt"/>
          <a:ea typeface="+mj-ea"/>
          <a:cs typeface="+mj-cs"/>
        </a:defRPr>
      </a:lvl1pPr>
      <a:lvl2pPr algn="ctr" rtl="0" eaLnBrk="0" fontAlgn="base" hangingPunct="0">
        <a:lnSpc>
          <a:spcPct val="90000"/>
        </a:lnSpc>
        <a:spcBef>
          <a:spcPct val="0"/>
        </a:spcBef>
        <a:spcAft>
          <a:spcPct val="0"/>
        </a:spcAft>
        <a:defRPr sz="4000" b="1">
          <a:solidFill>
            <a:srgbClr val="EBD77F"/>
          </a:solidFill>
          <a:latin typeface="Arial" charset="0"/>
        </a:defRPr>
      </a:lvl2pPr>
      <a:lvl3pPr algn="ctr" rtl="0" eaLnBrk="0" fontAlgn="base" hangingPunct="0">
        <a:lnSpc>
          <a:spcPct val="90000"/>
        </a:lnSpc>
        <a:spcBef>
          <a:spcPct val="0"/>
        </a:spcBef>
        <a:spcAft>
          <a:spcPct val="0"/>
        </a:spcAft>
        <a:defRPr sz="4000" b="1">
          <a:solidFill>
            <a:srgbClr val="EBD77F"/>
          </a:solidFill>
          <a:latin typeface="Arial" charset="0"/>
        </a:defRPr>
      </a:lvl3pPr>
      <a:lvl4pPr algn="ctr" rtl="0" eaLnBrk="0" fontAlgn="base" hangingPunct="0">
        <a:lnSpc>
          <a:spcPct val="90000"/>
        </a:lnSpc>
        <a:spcBef>
          <a:spcPct val="0"/>
        </a:spcBef>
        <a:spcAft>
          <a:spcPct val="0"/>
        </a:spcAft>
        <a:defRPr sz="4000" b="1">
          <a:solidFill>
            <a:srgbClr val="EBD77F"/>
          </a:solidFill>
          <a:latin typeface="Arial" charset="0"/>
        </a:defRPr>
      </a:lvl4pPr>
      <a:lvl5pPr algn="ctr" rtl="0" eaLnBrk="0" fontAlgn="base" hangingPunct="0">
        <a:lnSpc>
          <a:spcPct val="90000"/>
        </a:lnSpc>
        <a:spcBef>
          <a:spcPct val="0"/>
        </a:spcBef>
        <a:spcAft>
          <a:spcPct val="0"/>
        </a:spcAft>
        <a:defRPr sz="4000" b="1">
          <a:solidFill>
            <a:srgbClr val="EBD77F"/>
          </a:solidFill>
          <a:latin typeface="Arial" charset="0"/>
        </a:defRPr>
      </a:lvl5pPr>
      <a:lvl6pPr marL="457200" algn="ctr" rtl="0" fontAlgn="base">
        <a:lnSpc>
          <a:spcPct val="90000"/>
        </a:lnSpc>
        <a:spcBef>
          <a:spcPct val="0"/>
        </a:spcBef>
        <a:spcAft>
          <a:spcPct val="0"/>
        </a:spcAft>
        <a:defRPr sz="4000" b="1">
          <a:solidFill>
            <a:srgbClr val="EBD77F"/>
          </a:solidFill>
          <a:latin typeface="Arial" charset="0"/>
        </a:defRPr>
      </a:lvl6pPr>
      <a:lvl7pPr marL="914400" algn="ctr" rtl="0" fontAlgn="base">
        <a:lnSpc>
          <a:spcPct val="90000"/>
        </a:lnSpc>
        <a:spcBef>
          <a:spcPct val="0"/>
        </a:spcBef>
        <a:spcAft>
          <a:spcPct val="0"/>
        </a:spcAft>
        <a:defRPr sz="4000" b="1">
          <a:solidFill>
            <a:srgbClr val="EBD77F"/>
          </a:solidFill>
          <a:latin typeface="Arial" charset="0"/>
        </a:defRPr>
      </a:lvl7pPr>
      <a:lvl8pPr marL="1371600" algn="ctr" rtl="0" fontAlgn="base">
        <a:lnSpc>
          <a:spcPct val="90000"/>
        </a:lnSpc>
        <a:spcBef>
          <a:spcPct val="0"/>
        </a:spcBef>
        <a:spcAft>
          <a:spcPct val="0"/>
        </a:spcAft>
        <a:defRPr sz="4000" b="1">
          <a:solidFill>
            <a:srgbClr val="EBD77F"/>
          </a:solidFill>
          <a:latin typeface="Arial" charset="0"/>
        </a:defRPr>
      </a:lvl8pPr>
      <a:lvl9pPr marL="1828800" algn="ctr" rtl="0" fontAlgn="base">
        <a:lnSpc>
          <a:spcPct val="90000"/>
        </a:lnSpc>
        <a:spcBef>
          <a:spcPct val="0"/>
        </a:spcBef>
        <a:spcAft>
          <a:spcPct val="0"/>
        </a:spcAft>
        <a:defRPr sz="4000" b="1">
          <a:solidFill>
            <a:srgbClr val="EBD77F"/>
          </a:solidFill>
          <a:latin typeface="Arial" charset="0"/>
        </a:defRPr>
      </a:lvl9pPr>
    </p:titleStyle>
    <p:bodyStyle>
      <a:lvl1pPr marL="342900" indent="-342900" algn="l" rtl="0" eaLnBrk="0" fontAlgn="base" hangingPunct="0">
        <a:spcBef>
          <a:spcPct val="20000"/>
        </a:spcBef>
        <a:spcAft>
          <a:spcPct val="0"/>
        </a:spcAft>
        <a:buChar char="•"/>
        <a:defRPr sz="3200">
          <a:solidFill>
            <a:srgbClr val="F1F0E2"/>
          </a:solidFill>
          <a:latin typeface="+mn-lt"/>
          <a:ea typeface="+mn-ea"/>
          <a:cs typeface="+mn-cs"/>
        </a:defRPr>
      </a:lvl1pPr>
      <a:lvl2pPr marL="742950" indent="-285750" algn="l" rtl="0" eaLnBrk="0" fontAlgn="base" hangingPunct="0">
        <a:spcBef>
          <a:spcPct val="20000"/>
        </a:spcBef>
        <a:spcAft>
          <a:spcPct val="0"/>
        </a:spcAft>
        <a:buChar char="–"/>
        <a:defRPr sz="2800">
          <a:solidFill>
            <a:srgbClr val="F1F0E2"/>
          </a:solidFill>
          <a:latin typeface="+mn-lt"/>
        </a:defRPr>
      </a:lvl2pPr>
      <a:lvl3pPr marL="1143000" indent="-228600" algn="l" rtl="0" eaLnBrk="0" fontAlgn="base" hangingPunct="0">
        <a:spcBef>
          <a:spcPct val="20000"/>
        </a:spcBef>
        <a:spcAft>
          <a:spcPct val="0"/>
        </a:spcAft>
        <a:buChar char="•"/>
        <a:defRPr sz="2400">
          <a:solidFill>
            <a:srgbClr val="F1F0E2"/>
          </a:solidFill>
          <a:latin typeface="+mn-lt"/>
        </a:defRPr>
      </a:lvl3pPr>
      <a:lvl4pPr marL="1600200" indent="-228600" algn="l" rtl="0" eaLnBrk="0" fontAlgn="base" hangingPunct="0">
        <a:spcBef>
          <a:spcPct val="20000"/>
        </a:spcBef>
        <a:spcAft>
          <a:spcPct val="0"/>
        </a:spcAft>
        <a:buChar char="–"/>
        <a:defRPr sz="2000">
          <a:solidFill>
            <a:srgbClr val="F1F0E2"/>
          </a:solidFill>
          <a:latin typeface="+mn-lt"/>
        </a:defRPr>
      </a:lvl4pPr>
      <a:lvl5pPr marL="2057400" indent="-228600" algn="l" rtl="0" eaLnBrk="0" fontAlgn="base" hangingPunct="0">
        <a:spcBef>
          <a:spcPct val="20000"/>
        </a:spcBef>
        <a:spcAft>
          <a:spcPct val="0"/>
        </a:spcAft>
        <a:buChar char="»"/>
        <a:defRPr sz="2000">
          <a:solidFill>
            <a:srgbClr val="F1F0E2"/>
          </a:solidFill>
          <a:latin typeface="+mn-lt"/>
        </a:defRPr>
      </a:lvl5pPr>
      <a:lvl6pPr marL="2514600" indent="-228600" algn="l" rtl="0" fontAlgn="base">
        <a:spcBef>
          <a:spcPct val="20000"/>
        </a:spcBef>
        <a:spcAft>
          <a:spcPct val="0"/>
        </a:spcAft>
        <a:buChar char="»"/>
        <a:defRPr sz="2000">
          <a:solidFill>
            <a:srgbClr val="F1F0E2"/>
          </a:solidFill>
          <a:latin typeface="+mn-lt"/>
        </a:defRPr>
      </a:lvl6pPr>
      <a:lvl7pPr marL="2971800" indent="-228600" algn="l" rtl="0" fontAlgn="base">
        <a:spcBef>
          <a:spcPct val="20000"/>
        </a:spcBef>
        <a:spcAft>
          <a:spcPct val="0"/>
        </a:spcAft>
        <a:buChar char="»"/>
        <a:defRPr sz="2000">
          <a:solidFill>
            <a:srgbClr val="F1F0E2"/>
          </a:solidFill>
          <a:latin typeface="+mn-lt"/>
        </a:defRPr>
      </a:lvl7pPr>
      <a:lvl8pPr marL="3429000" indent="-228600" algn="l" rtl="0" fontAlgn="base">
        <a:spcBef>
          <a:spcPct val="20000"/>
        </a:spcBef>
        <a:spcAft>
          <a:spcPct val="0"/>
        </a:spcAft>
        <a:buChar char="»"/>
        <a:defRPr sz="2000">
          <a:solidFill>
            <a:srgbClr val="F1F0E2"/>
          </a:solidFill>
          <a:latin typeface="+mn-lt"/>
        </a:defRPr>
      </a:lvl8pPr>
      <a:lvl9pPr marL="3886200" indent="-228600" algn="l" rtl="0" fontAlgn="base">
        <a:spcBef>
          <a:spcPct val="20000"/>
        </a:spcBef>
        <a:spcAft>
          <a:spcPct val="0"/>
        </a:spcAft>
        <a:buChar char="»"/>
        <a:defRPr sz="2000">
          <a:solidFill>
            <a:srgbClr val="F1F0E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C4327"/>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28600" y="228600"/>
            <a:ext cx="8686800" cy="6324600"/>
          </a:xfrm>
          <a:prstGeom prst="rect">
            <a:avLst/>
          </a:prstGeom>
          <a:gradFill rotWithShape="0">
            <a:gsLst>
              <a:gs pos="0">
                <a:srgbClr val="0C4327">
                  <a:gamma/>
                  <a:shade val="78431"/>
                  <a:invGamma/>
                </a:srgbClr>
              </a:gs>
              <a:gs pos="50000">
                <a:srgbClr val="0C4327"/>
              </a:gs>
              <a:gs pos="100000">
                <a:srgbClr val="0C4327">
                  <a:gamma/>
                  <a:shade val="78431"/>
                  <a:invGamma/>
                </a:srgbClr>
              </a:gs>
            </a:gsLst>
            <a:lin ang="5400000" scaled="1"/>
          </a:gra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027" name="Rectangle 3"/>
          <p:cNvSpPr>
            <a:spLocks noGrp="1" noChangeArrowheads="1"/>
          </p:cNvSpPr>
          <p:nvPr>
            <p:ph type="title"/>
          </p:nvPr>
        </p:nvSpPr>
        <p:spPr bwMode="auto">
          <a:xfrm>
            <a:off x="895350" y="457200"/>
            <a:ext cx="7905750" cy="990600"/>
          </a:xfrm>
          <a:prstGeom prst="rect">
            <a:avLst/>
          </a:prstGeom>
          <a:noFill/>
          <a:ln w="9525">
            <a:noFill/>
            <a:miter lim="800000"/>
            <a:headEnd/>
            <a:tailEnd/>
          </a:ln>
          <a:effectLst>
            <a:outerShdw dist="25388" dir="3300024" algn="ctr" rotWithShape="0">
              <a:schemeClr val="bg2"/>
            </a:outerShdw>
          </a:effec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1066800" y="1828800"/>
            <a:ext cx="7848600" cy="4476750"/>
          </a:xfrm>
          <a:prstGeom prst="rect">
            <a:avLst/>
          </a:prstGeom>
          <a:noFill/>
          <a:ln w="9525">
            <a:noFill/>
            <a:miter lim="800000"/>
            <a:headEnd/>
            <a:tailEnd/>
          </a:ln>
          <a:effectLst>
            <a:outerShdw dist="25393" dir="3300002" algn="ctr" rotWithShape="0">
              <a:schemeClr val="bg2"/>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ChangeArrowheads="1"/>
          </p:cNvSpPr>
          <p:nvPr/>
        </p:nvSpPr>
        <p:spPr bwMode="auto">
          <a:xfrm>
            <a:off x="7248525" y="0"/>
            <a:ext cx="1743075" cy="396875"/>
          </a:xfrm>
          <a:prstGeom prst="rect">
            <a:avLst/>
          </a:prstGeom>
          <a:noFill/>
          <a:ln w="9525">
            <a:noFill/>
            <a:miter lim="800000"/>
            <a:headEnd/>
            <a:tailEnd/>
          </a:ln>
          <a:effectLst>
            <a:outerShdw dist="12694" dir="3299946" algn="ctr" rotWithShape="0">
              <a:schemeClr val="bg2"/>
            </a:outerShdw>
          </a:effectLst>
        </p:spPr>
        <p:txBody>
          <a:bodyPr lIns="80988" tIns="40494" rIns="80988" bIns="40494"/>
          <a:lstStyle/>
          <a:p>
            <a:pPr algn="r" fontAlgn="auto">
              <a:spcBef>
                <a:spcPts val="0"/>
              </a:spcBef>
              <a:spcAft>
                <a:spcPts val="0"/>
              </a:spcAft>
              <a:defRPr/>
            </a:pPr>
            <a:r>
              <a:rPr lang="en-US" sz="1200">
                <a:solidFill>
                  <a:srgbClr val="CFD5D6"/>
                </a:solidFill>
                <a:latin typeface="Arial" charset="0"/>
                <a:cs typeface="+mn-cs"/>
              </a:rPr>
              <a:t>Slide </a:t>
            </a:r>
            <a:fld id="{79893605-CBDE-4AA4-8E9E-214851D6B4F2}" type="slidenum">
              <a:rPr lang="en-US" sz="1200">
                <a:solidFill>
                  <a:srgbClr val="CFD5D6"/>
                </a:solidFill>
                <a:latin typeface="Arial" charset="0"/>
                <a:cs typeface="+mn-cs"/>
              </a:rPr>
              <a:pPr algn="r" fontAlgn="auto">
                <a:spcBef>
                  <a:spcPts val="0"/>
                </a:spcBef>
                <a:spcAft>
                  <a:spcPts val="0"/>
                </a:spcAft>
                <a:defRPr/>
              </a:pPr>
              <a:t>‹#›</a:t>
            </a:fld>
            <a:endParaRPr lang="en-US" sz="1200">
              <a:solidFill>
                <a:srgbClr val="CFD5D6"/>
              </a:solidFill>
              <a:latin typeface="Arial" charset="0"/>
              <a:cs typeface="+mn-cs"/>
            </a:endParaRPr>
          </a:p>
        </p:txBody>
      </p:sp>
      <p:sp>
        <p:nvSpPr>
          <p:cNvPr id="1030" name="Text Box 6"/>
          <p:cNvSpPr txBox="1">
            <a:spLocks noChangeArrowheads="1"/>
          </p:cNvSpPr>
          <p:nvPr/>
        </p:nvSpPr>
        <p:spPr bwMode="auto">
          <a:xfrm>
            <a:off x="141288" y="6553200"/>
            <a:ext cx="1211262" cy="304800"/>
          </a:xfrm>
          <a:prstGeom prst="rect">
            <a:avLst/>
          </a:prstGeom>
          <a:noFill/>
          <a:ln w="9525">
            <a:noFill/>
            <a:miter lim="800000"/>
            <a:headEnd/>
            <a:tailEnd/>
          </a:ln>
          <a:effectLst>
            <a:outerShdw dist="12700" dir="3300057" algn="ctr" rotWithShape="0">
              <a:schemeClr val="bg2"/>
            </a:outerShdw>
          </a:effectLst>
        </p:spPr>
        <p:txBody>
          <a:bodyPr wrap="none">
            <a:spAutoFit/>
          </a:bodyPr>
          <a:lstStyle/>
          <a:p>
            <a:pPr fontAlgn="auto">
              <a:spcBef>
                <a:spcPts val="0"/>
              </a:spcBef>
              <a:spcAft>
                <a:spcPts val="0"/>
              </a:spcAft>
              <a:defRPr/>
            </a:pPr>
            <a:r>
              <a:rPr lang="en-US" sz="1400" b="1" i="1">
                <a:solidFill>
                  <a:srgbClr val="CFD5D6"/>
                </a:solidFill>
                <a:latin typeface="Arial" charset="0"/>
                <a:cs typeface="+mn-cs"/>
              </a:rPr>
              <a:t>McGraw-Hill</a:t>
            </a:r>
          </a:p>
        </p:txBody>
      </p:sp>
      <p:sp>
        <p:nvSpPr>
          <p:cNvPr id="1031" name="Text Box 7"/>
          <p:cNvSpPr txBox="1">
            <a:spLocks noChangeArrowheads="1"/>
          </p:cNvSpPr>
          <p:nvPr/>
        </p:nvSpPr>
        <p:spPr bwMode="auto">
          <a:xfrm>
            <a:off x="2190750" y="6553200"/>
            <a:ext cx="6838950" cy="304800"/>
          </a:xfrm>
          <a:prstGeom prst="rect">
            <a:avLst/>
          </a:prstGeom>
          <a:noFill/>
          <a:ln w="9525">
            <a:noFill/>
            <a:miter lim="800000"/>
            <a:headEnd/>
            <a:tailEnd/>
          </a:ln>
          <a:effectLst>
            <a:outerShdw dist="12700" dir="3300057" algn="ctr" rotWithShape="0">
              <a:schemeClr val="bg2"/>
            </a:outerShdw>
          </a:effectLst>
        </p:spPr>
        <p:txBody>
          <a:bodyPr>
            <a:spAutoFit/>
          </a:bodyPr>
          <a:lstStyle/>
          <a:p>
            <a:pPr algn="r" fontAlgn="auto">
              <a:spcBef>
                <a:spcPts val="0"/>
              </a:spcBef>
              <a:spcAft>
                <a:spcPts val="0"/>
              </a:spcAft>
              <a:defRPr/>
            </a:pPr>
            <a:r>
              <a:rPr lang="en-US" sz="1400" b="1" i="1">
                <a:solidFill>
                  <a:srgbClr val="CFD5D6"/>
                </a:solidFill>
                <a:latin typeface="Arial" charset="0"/>
                <a:cs typeface="+mn-cs"/>
              </a:rPr>
              <a:t>© 2007 Stephen E. Lucas. All rights reserved.</a:t>
            </a:r>
          </a:p>
        </p:txBody>
      </p:sp>
    </p:spTree>
  </p:cSld>
  <p:clrMap bg1="dk2" tx1="lt1" bg2="dk1" tx2="lt2" accent1="accent1" accent2="accent2" accent3="accent3" accent4="accent4" accent5="accent5" accent6="accent6" hlink="hlink" folHlink="folHlink"/>
  <p:sldLayoutIdLst>
    <p:sldLayoutId id="2147484029"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ctr" rtl="0" eaLnBrk="0" fontAlgn="base" hangingPunct="0">
        <a:lnSpc>
          <a:spcPct val="75000"/>
        </a:lnSpc>
        <a:spcBef>
          <a:spcPct val="0"/>
        </a:spcBef>
        <a:spcAft>
          <a:spcPct val="0"/>
        </a:spcAft>
        <a:defRPr sz="4400" b="1">
          <a:solidFill>
            <a:srgbClr val="DDCD6A"/>
          </a:solidFill>
          <a:latin typeface="+mj-lt"/>
          <a:ea typeface="+mj-ea"/>
          <a:cs typeface="+mj-cs"/>
        </a:defRPr>
      </a:lvl1pPr>
      <a:lvl2pPr algn="ctr" rtl="0" eaLnBrk="0" fontAlgn="base" hangingPunct="0">
        <a:lnSpc>
          <a:spcPct val="75000"/>
        </a:lnSpc>
        <a:spcBef>
          <a:spcPct val="0"/>
        </a:spcBef>
        <a:spcAft>
          <a:spcPct val="0"/>
        </a:spcAft>
        <a:defRPr sz="4400" b="1">
          <a:solidFill>
            <a:srgbClr val="DDCD6A"/>
          </a:solidFill>
          <a:latin typeface="Arial" charset="0"/>
        </a:defRPr>
      </a:lvl2pPr>
      <a:lvl3pPr algn="ctr" rtl="0" eaLnBrk="0" fontAlgn="base" hangingPunct="0">
        <a:lnSpc>
          <a:spcPct val="75000"/>
        </a:lnSpc>
        <a:spcBef>
          <a:spcPct val="0"/>
        </a:spcBef>
        <a:spcAft>
          <a:spcPct val="0"/>
        </a:spcAft>
        <a:defRPr sz="4400" b="1">
          <a:solidFill>
            <a:srgbClr val="DDCD6A"/>
          </a:solidFill>
          <a:latin typeface="Arial" charset="0"/>
        </a:defRPr>
      </a:lvl3pPr>
      <a:lvl4pPr algn="ctr" rtl="0" eaLnBrk="0" fontAlgn="base" hangingPunct="0">
        <a:lnSpc>
          <a:spcPct val="75000"/>
        </a:lnSpc>
        <a:spcBef>
          <a:spcPct val="0"/>
        </a:spcBef>
        <a:spcAft>
          <a:spcPct val="0"/>
        </a:spcAft>
        <a:defRPr sz="4400" b="1">
          <a:solidFill>
            <a:srgbClr val="DDCD6A"/>
          </a:solidFill>
          <a:latin typeface="Arial" charset="0"/>
        </a:defRPr>
      </a:lvl4pPr>
      <a:lvl5pPr algn="ctr" rtl="0" eaLnBrk="0" fontAlgn="base" hangingPunct="0">
        <a:lnSpc>
          <a:spcPct val="75000"/>
        </a:lnSpc>
        <a:spcBef>
          <a:spcPct val="0"/>
        </a:spcBef>
        <a:spcAft>
          <a:spcPct val="0"/>
        </a:spcAft>
        <a:defRPr sz="4400" b="1">
          <a:solidFill>
            <a:srgbClr val="DDCD6A"/>
          </a:solidFill>
          <a:latin typeface="Arial" charset="0"/>
        </a:defRPr>
      </a:lvl5pPr>
      <a:lvl6pPr marL="457200" algn="ctr" rtl="0" fontAlgn="base">
        <a:lnSpc>
          <a:spcPct val="75000"/>
        </a:lnSpc>
        <a:spcBef>
          <a:spcPct val="0"/>
        </a:spcBef>
        <a:spcAft>
          <a:spcPct val="0"/>
        </a:spcAft>
        <a:defRPr sz="4400" b="1">
          <a:solidFill>
            <a:srgbClr val="DDCD6A"/>
          </a:solidFill>
          <a:latin typeface="Arial" charset="0"/>
        </a:defRPr>
      </a:lvl6pPr>
      <a:lvl7pPr marL="914400" algn="ctr" rtl="0" fontAlgn="base">
        <a:lnSpc>
          <a:spcPct val="75000"/>
        </a:lnSpc>
        <a:spcBef>
          <a:spcPct val="0"/>
        </a:spcBef>
        <a:spcAft>
          <a:spcPct val="0"/>
        </a:spcAft>
        <a:defRPr sz="4400" b="1">
          <a:solidFill>
            <a:srgbClr val="DDCD6A"/>
          </a:solidFill>
          <a:latin typeface="Arial" charset="0"/>
        </a:defRPr>
      </a:lvl7pPr>
      <a:lvl8pPr marL="1371600" algn="ctr" rtl="0" fontAlgn="base">
        <a:lnSpc>
          <a:spcPct val="75000"/>
        </a:lnSpc>
        <a:spcBef>
          <a:spcPct val="0"/>
        </a:spcBef>
        <a:spcAft>
          <a:spcPct val="0"/>
        </a:spcAft>
        <a:defRPr sz="4400" b="1">
          <a:solidFill>
            <a:srgbClr val="DDCD6A"/>
          </a:solidFill>
          <a:latin typeface="Arial" charset="0"/>
        </a:defRPr>
      </a:lvl8pPr>
      <a:lvl9pPr marL="1828800" algn="ctr" rtl="0" fontAlgn="base">
        <a:lnSpc>
          <a:spcPct val="75000"/>
        </a:lnSpc>
        <a:spcBef>
          <a:spcPct val="0"/>
        </a:spcBef>
        <a:spcAft>
          <a:spcPct val="0"/>
        </a:spcAft>
        <a:defRPr sz="4400" b="1">
          <a:solidFill>
            <a:srgbClr val="DDCD6A"/>
          </a:solidFill>
          <a:latin typeface="Arial" charset="0"/>
        </a:defRPr>
      </a:lvl9pPr>
    </p:titleStyle>
    <p:bodyStyle>
      <a:lvl1pPr marL="342900" indent="-342900" algn="l" rtl="0" eaLnBrk="0" fontAlgn="base" hangingPunct="0">
        <a:spcBef>
          <a:spcPct val="20000"/>
        </a:spcBef>
        <a:spcAft>
          <a:spcPct val="0"/>
        </a:spcAft>
        <a:buChar char="•"/>
        <a:defRPr sz="3200">
          <a:solidFill>
            <a:srgbClr val="EFEDE2"/>
          </a:solidFill>
          <a:latin typeface="+mn-lt"/>
          <a:ea typeface="+mn-ea"/>
          <a:cs typeface="+mn-cs"/>
        </a:defRPr>
      </a:lvl1pPr>
      <a:lvl2pPr marL="742950" indent="-285750" algn="l" rtl="0" eaLnBrk="0" fontAlgn="base" hangingPunct="0">
        <a:spcBef>
          <a:spcPct val="20000"/>
        </a:spcBef>
        <a:spcAft>
          <a:spcPct val="0"/>
        </a:spcAft>
        <a:buChar char="–"/>
        <a:defRPr sz="2800">
          <a:solidFill>
            <a:srgbClr val="EFEDE2"/>
          </a:solidFill>
          <a:latin typeface="+mn-lt"/>
        </a:defRPr>
      </a:lvl2pPr>
      <a:lvl3pPr marL="1085850" indent="-228600" algn="l" rtl="0" eaLnBrk="0" fontAlgn="base" hangingPunct="0">
        <a:spcBef>
          <a:spcPct val="20000"/>
        </a:spcBef>
        <a:spcAft>
          <a:spcPct val="0"/>
        </a:spcAft>
        <a:buChar char="•"/>
        <a:defRPr sz="2400">
          <a:solidFill>
            <a:srgbClr val="EFEDE2"/>
          </a:solidFill>
          <a:latin typeface="+mn-lt"/>
        </a:defRPr>
      </a:lvl3pPr>
      <a:lvl4pPr marL="1428750" indent="-228600" algn="l" rtl="0" eaLnBrk="0" fontAlgn="base" hangingPunct="0">
        <a:spcBef>
          <a:spcPct val="20000"/>
        </a:spcBef>
        <a:spcAft>
          <a:spcPct val="0"/>
        </a:spcAft>
        <a:buChar char="–"/>
        <a:defRPr sz="2000">
          <a:solidFill>
            <a:srgbClr val="EFEDE2"/>
          </a:solidFill>
          <a:latin typeface="+mn-lt"/>
        </a:defRPr>
      </a:lvl4pPr>
      <a:lvl5pPr marL="1771650" indent="-228600" algn="l" rtl="0" eaLnBrk="0" fontAlgn="base" hangingPunct="0">
        <a:spcBef>
          <a:spcPct val="20000"/>
        </a:spcBef>
        <a:spcAft>
          <a:spcPct val="0"/>
        </a:spcAft>
        <a:buChar char="»"/>
        <a:defRPr sz="2000">
          <a:solidFill>
            <a:srgbClr val="EFEDE2"/>
          </a:solidFill>
          <a:latin typeface="+mn-lt"/>
        </a:defRPr>
      </a:lvl5pPr>
      <a:lvl6pPr marL="2228850" indent="-228600" algn="l" rtl="0" fontAlgn="base">
        <a:spcBef>
          <a:spcPct val="20000"/>
        </a:spcBef>
        <a:spcAft>
          <a:spcPct val="0"/>
        </a:spcAft>
        <a:buChar char="»"/>
        <a:defRPr sz="2000">
          <a:solidFill>
            <a:srgbClr val="EFEDE2"/>
          </a:solidFill>
          <a:latin typeface="+mn-lt"/>
        </a:defRPr>
      </a:lvl6pPr>
      <a:lvl7pPr marL="2686050" indent="-228600" algn="l" rtl="0" fontAlgn="base">
        <a:spcBef>
          <a:spcPct val="20000"/>
        </a:spcBef>
        <a:spcAft>
          <a:spcPct val="0"/>
        </a:spcAft>
        <a:buChar char="»"/>
        <a:defRPr sz="2000">
          <a:solidFill>
            <a:srgbClr val="EFEDE2"/>
          </a:solidFill>
          <a:latin typeface="+mn-lt"/>
        </a:defRPr>
      </a:lvl7pPr>
      <a:lvl8pPr marL="3143250" indent="-228600" algn="l" rtl="0" fontAlgn="base">
        <a:spcBef>
          <a:spcPct val="20000"/>
        </a:spcBef>
        <a:spcAft>
          <a:spcPct val="0"/>
        </a:spcAft>
        <a:buChar char="»"/>
        <a:defRPr sz="2000">
          <a:solidFill>
            <a:srgbClr val="EFEDE2"/>
          </a:solidFill>
          <a:latin typeface="+mn-lt"/>
        </a:defRPr>
      </a:lvl8pPr>
      <a:lvl9pPr marL="3600450" indent="-228600" algn="l" rtl="0" fontAlgn="base">
        <a:spcBef>
          <a:spcPct val="20000"/>
        </a:spcBef>
        <a:spcAft>
          <a:spcPct val="0"/>
        </a:spcAft>
        <a:buChar char="»"/>
        <a:defRPr sz="2000">
          <a:solidFill>
            <a:srgbClr val="EFEDE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7.xml"/></Relationships>
</file>

<file path=ppt/slides/_rels/slide107.xml.rels><?xml version="1.0" encoding="UTF-8" standalone="yes"?>
<Relationships xmlns="http://schemas.openxmlformats.org/package/2006/relationships"><Relationship Id="rId4" Type="http://schemas.openxmlformats.org/officeDocument/2006/relationships/image" Target="../media/image26.png"/><Relationship Id="rId1" Type="http://schemas.openxmlformats.org/officeDocument/2006/relationships/video" Target="NULL" TargetMode="External"/><Relationship Id="rId2" Type="http://schemas.openxmlformats.org/officeDocument/2006/relationships/slideLayout" Target="../slideLayouts/slideLayout47.xml"/><Relationship Id="rId3" Type="http://schemas.openxmlformats.org/officeDocument/2006/relationships/notesSlide" Target="../notesSlides/notesSlide6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7.xml"/></Relationships>
</file>

<file path=ppt/slides/_rels/slide109.xml.rels><?xml version="1.0" encoding="UTF-8" standalone="yes"?>
<Relationships xmlns="http://schemas.openxmlformats.org/package/2006/relationships"><Relationship Id="rId4" Type="http://schemas.openxmlformats.org/officeDocument/2006/relationships/image" Target="../media/image27.png"/><Relationship Id="rId1" Type="http://schemas.openxmlformats.org/officeDocument/2006/relationships/video" Target="NULL" TargetMode="External"/><Relationship Id="rId2" Type="http://schemas.openxmlformats.org/officeDocument/2006/relationships/slideLayout" Target="../slideLayouts/slideLayout47.xml"/><Relationship Id="rId3" Type="http://schemas.openxmlformats.org/officeDocument/2006/relationships/notesSlide" Target="../notesSlides/notesSlide6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7.xml"/></Relationships>
</file>

<file path=ppt/slides/_rels/slide118.xml.rels><?xml version="1.0" encoding="UTF-8" standalone="yes"?>
<Relationships xmlns="http://schemas.openxmlformats.org/package/2006/relationships"><Relationship Id="rId4" Type="http://schemas.openxmlformats.org/officeDocument/2006/relationships/image" Target="../media/image28.png"/><Relationship Id="rId1" Type="http://schemas.openxmlformats.org/officeDocument/2006/relationships/video" Target="NULL" TargetMode="External"/><Relationship Id="rId2" Type="http://schemas.openxmlformats.org/officeDocument/2006/relationships/slideLayout" Target="../slideLayouts/slideLayout47.xml"/><Relationship Id="rId3" Type="http://schemas.openxmlformats.org/officeDocument/2006/relationships/notesSlide" Target="../notesSlides/notesSlide7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7.xml"/></Relationships>
</file>

<file path=ppt/slides/_rels/slide126.xml.rels><?xml version="1.0" encoding="UTF-8" standalone="yes"?>
<Relationships xmlns="http://schemas.openxmlformats.org/package/2006/relationships"><Relationship Id="rId4" Type="http://schemas.openxmlformats.org/officeDocument/2006/relationships/image" Target="../media/image29.png"/><Relationship Id="rId1" Type="http://schemas.openxmlformats.org/officeDocument/2006/relationships/video" Target="NULL" TargetMode="External"/><Relationship Id="rId2" Type="http://schemas.openxmlformats.org/officeDocument/2006/relationships/slideLayout" Target="../slideLayouts/slideLayout47.xml"/><Relationship Id="rId3" Type="http://schemas.openxmlformats.org/officeDocument/2006/relationships/notesSlide" Target="../notesSlides/notesSlide8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8.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8.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8.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8.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8.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8.xml"/></Relationships>
</file>

<file path=ppt/slides/_rels/slide146.xml.rels><?xml version="1.0" encoding="UTF-8" standalone="yes"?>
<Relationships xmlns="http://schemas.openxmlformats.org/package/2006/relationships"><Relationship Id="rId4" Type="http://schemas.openxmlformats.org/officeDocument/2006/relationships/image" Target="../media/image30.png"/><Relationship Id="rId1" Type="http://schemas.openxmlformats.org/officeDocument/2006/relationships/video" Target="NULL" TargetMode="External"/><Relationship Id="rId2" Type="http://schemas.openxmlformats.org/officeDocument/2006/relationships/slideLayout" Target="../slideLayouts/slideLayout58.xml"/><Relationship Id="rId3" Type="http://schemas.openxmlformats.org/officeDocument/2006/relationships/notesSlide" Target="../notesSlides/notesSlide105.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8.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8.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8.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9.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9.xml"/></Relationships>
</file>

<file path=ppt/slides/_rels/slide156.xml.rels><?xml version="1.0" encoding="UTF-8" standalone="yes"?>
<Relationships xmlns="http://schemas.openxmlformats.org/package/2006/relationships"><Relationship Id="rId4" Type="http://schemas.openxmlformats.org/officeDocument/2006/relationships/image" Target="../media/image31.png"/><Relationship Id="rId1" Type="http://schemas.openxmlformats.org/officeDocument/2006/relationships/video" Target="NULL" TargetMode="External"/><Relationship Id="rId2" Type="http://schemas.openxmlformats.org/officeDocument/2006/relationships/slideLayout" Target="../slideLayouts/slideLayout69.xml"/><Relationship Id="rId3" Type="http://schemas.openxmlformats.org/officeDocument/2006/relationships/notesSlide" Target="../notesSlides/notesSlide115.xml"/></Relationships>
</file>

<file path=ppt/slides/_rels/slide157.xml.rels><?xml version="1.0" encoding="UTF-8" standalone="yes"?>
<Relationships xmlns="http://schemas.openxmlformats.org/package/2006/relationships"><Relationship Id="rId4" Type="http://schemas.openxmlformats.org/officeDocument/2006/relationships/image" Target="../media/image32.png"/><Relationship Id="rId1" Type="http://schemas.openxmlformats.org/officeDocument/2006/relationships/video" Target="NULL" TargetMode="External"/><Relationship Id="rId2" Type="http://schemas.openxmlformats.org/officeDocument/2006/relationships/slideLayout" Target="../slideLayouts/slideLayout69.xml"/><Relationship Id="rId3" Type="http://schemas.openxmlformats.org/officeDocument/2006/relationships/notesSlide" Target="../notesSlides/notesSlide11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9.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9.xml"/></Relationships>
</file>

<file path=ppt/slides/_rels/slide162.xml.rels><?xml version="1.0" encoding="UTF-8" standalone="yes"?>
<Relationships xmlns="http://schemas.openxmlformats.org/package/2006/relationships"><Relationship Id="rId4" Type="http://schemas.openxmlformats.org/officeDocument/2006/relationships/image" Target="../media/image33.png"/><Relationship Id="rId1" Type="http://schemas.openxmlformats.org/officeDocument/2006/relationships/video" Target="NULL" TargetMode="External"/><Relationship Id="rId2" Type="http://schemas.openxmlformats.org/officeDocument/2006/relationships/slideLayout" Target="../slideLayouts/slideLayout69.xml"/><Relationship Id="rId3" Type="http://schemas.openxmlformats.org/officeDocument/2006/relationships/notesSlide" Target="../notesSlides/notesSlide121.xml"/></Relationships>
</file>

<file path=ppt/slides/_rels/slide163.xml.rels><?xml version="1.0" encoding="UTF-8" standalone="yes"?>
<Relationships xmlns="http://schemas.openxmlformats.org/package/2006/relationships"><Relationship Id="rId4" Type="http://schemas.openxmlformats.org/officeDocument/2006/relationships/image" Target="../media/image34.png"/><Relationship Id="rId1" Type="http://schemas.openxmlformats.org/officeDocument/2006/relationships/video" Target="NULL" TargetMode="External"/><Relationship Id="rId2" Type="http://schemas.openxmlformats.org/officeDocument/2006/relationships/slideLayout" Target="../slideLayouts/slideLayout69.xml"/><Relationship Id="rId3" Type="http://schemas.openxmlformats.org/officeDocument/2006/relationships/notesSlide" Target="../notesSlides/notesSlide122.xml"/></Relationships>
</file>

<file path=ppt/slides/_rels/slide164.xml.rels><?xml version="1.0" encoding="UTF-8" standalone="yes"?>
<Relationships xmlns="http://schemas.openxmlformats.org/package/2006/relationships"><Relationship Id="rId4" Type="http://schemas.openxmlformats.org/officeDocument/2006/relationships/image" Target="../media/image34.png"/><Relationship Id="rId1" Type="http://schemas.openxmlformats.org/officeDocument/2006/relationships/video" Target="NULL" TargetMode="External"/><Relationship Id="rId2" Type="http://schemas.openxmlformats.org/officeDocument/2006/relationships/slideLayout" Target="../slideLayouts/slideLayout69.xml"/><Relationship Id="rId3" Type="http://schemas.openxmlformats.org/officeDocument/2006/relationships/notesSlide" Target="../notesSlides/notesSlide12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9.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9.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9.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9.xml"/></Relationships>
</file>

<file path=ppt/slides/_rels/slide169.xml.rels><?xml version="1.0" encoding="UTF-8" standalone="yes"?>
<Relationships xmlns="http://schemas.openxmlformats.org/package/2006/relationships"><Relationship Id="rId4" Type="http://schemas.openxmlformats.org/officeDocument/2006/relationships/image" Target="../media/image35.png"/><Relationship Id="rId1" Type="http://schemas.openxmlformats.org/officeDocument/2006/relationships/video" Target="NULL" TargetMode="External"/><Relationship Id="rId2" Type="http://schemas.openxmlformats.org/officeDocument/2006/relationships/slideLayout" Target="../slideLayouts/slideLayout69.xml"/><Relationship Id="rId3" Type="http://schemas.openxmlformats.org/officeDocument/2006/relationships/notesSlide" Target="../notesSlides/notesSlide1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9.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9.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9.xml"/></Relationships>
</file>

<file path=ppt/slides/_rels/slide173.xml.rels><?xml version="1.0" encoding="UTF-8" standalone="yes"?>
<Relationships xmlns="http://schemas.openxmlformats.org/package/2006/relationships"><Relationship Id="rId4" Type="http://schemas.openxmlformats.org/officeDocument/2006/relationships/image" Target="../media/image36.png"/><Relationship Id="rId1" Type="http://schemas.openxmlformats.org/officeDocument/2006/relationships/video" Target="NULL" TargetMode="External"/><Relationship Id="rId2" Type="http://schemas.openxmlformats.org/officeDocument/2006/relationships/slideLayout" Target="../slideLayouts/slideLayout69.xml"/><Relationship Id="rId3" Type="http://schemas.openxmlformats.org/officeDocument/2006/relationships/notesSlide" Target="../notesSlides/notesSlide132.xml"/></Relationships>
</file>

<file path=ppt/slides/_rels/slide174.xml.rels><?xml version="1.0" encoding="UTF-8" standalone="yes"?>
<Relationships xmlns="http://schemas.openxmlformats.org/package/2006/relationships"><Relationship Id="rId4" Type="http://schemas.openxmlformats.org/officeDocument/2006/relationships/image" Target="../media/image37.png"/><Relationship Id="rId1" Type="http://schemas.openxmlformats.org/officeDocument/2006/relationships/video" Target="NULL" TargetMode="External"/><Relationship Id="rId2" Type="http://schemas.openxmlformats.org/officeDocument/2006/relationships/slideLayout" Target="../slideLayouts/slideLayout69.xml"/><Relationship Id="rId3" Type="http://schemas.openxmlformats.org/officeDocument/2006/relationships/notesSlide" Target="../notesSlides/notesSlide13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90.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9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9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9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9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9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9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9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0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0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02.xml"/></Relationships>
</file>

<file path=ppt/slides/_rels/slide188.xml.rels><?xml version="1.0" encoding="UTF-8" standalone="yes"?>
<Relationships xmlns="http://schemas.openxmlformats.org/package/2006/relationships"><Relationship Id="rId4" Type="http://schemas.openxmlformats.org/officeDocument/2006/relationships/image" Target="../media/image38.png"/><Relationship Id="rId1" Type="http://schemas.openxmlformats.org/officeDocument/2006/relationships/video" Target="NULL" TargetMode="External"/><Relationship Id="rId2" Type="http://schemas.openxmlformats.org/officeDocument/2006/relationships/slideLayout" Target="../slideLayouts/slideLayout102.xml"/><Relationship Id="rId3" Type="http://schemas.openxmlformats.org/officeDocument/2006/relationships/notesSlide" Target="../notesSlides/notesSlide145.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0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0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0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02.xml"/></Relationships>
</file>

<file path=ppt/slides/_rels/slide193.xml.rels><?xml version="1.0" encoding="UTF-8" standalone="yes"?>
<Relationships xmlns="http://schemas.openxmlformats.org/package/2006/relationships"><Relationship Id="rId4" Type="http://schemas.openxmlformats.org/officeDocument/2006/relationships/image" Target="../media/image39.png"/><Relationship Id="rId1" Type="http://schemas.openxmlformats.org/officeDocument/2006/relationships/video" Target="NULL" TargetMode="External"/><Relationship Id="rId2" Type="http://schemas.openxmlformats.org/officeDocument/2006/relationships/slideLayout" Target="../slideLayouts/slideLayout102.xml"/><Relationship Id="rId3" Type="http://schemas.openxmlformats.org/officeDocument/2006/relationships/notesSlide" Target="../notesSlides/notesSlide150.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02.xml"/></Relationships>
</file>

<file path=ppt/slides/_rels/slide195.xml.rels><?xml version="1.0" encoding="UTF-8" standalone="yes"?>
<Relationships xmlns="http://schemas.openxmlformats.org/package/2006/relationships"><Relationship Id="rId4" Type="http://schemas.openxmlformats.org/officeDocument/2006/relationships/image" Target="../media/image40.png"/><Relationship Id="rId1" Type="http://schemas.openxmlformats.org/officeDocument/2006/relationships/video" Target="NULL" TargetMode="External"/><Relationship Id="rId2" Type="http://schemas.openxmlformats.org/officeDocument/2006/relationships/slideLayout" Target="../slideLayouts/slideLayout102.xml"/><Relationship Id="rId3" Type="http://schemas.openxmlformats.org/officeDocument/2006/relationships/notesSlide" Target="../notesSlides/notesSlide15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0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0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0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0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0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0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0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02.xml"/></Relationships>
</file>

<file path=ppt/slides/_rels/slide204.xml.rels><?xml version="1.0" encoding="UTF-8" standalone="yes"?>
<Relationships xmlns="http://schemas.openxmlformats.org/package/2006/relationships"><Relationship Id="rId4" Type="http://schemas.openxmlformats.org/officeDocument/2006/relationships/image" Target="../media/image34.png"/><Relationship Id="rId1" Type="http://schemas.openxmlformats.org/officeDocument/2006/relationships/video" Target="NULL" TargetMode="External"/><Relationship Id="rId2" Type="http://schemas.openxmlformats.org/officeDocument/2006/relationships/slideLayout" Target="../slideLayouts/slideLayout102.xml"/><Relationship Id="rId3" Type="http://schemas.openxmlformats.org/officeDocument/2006/relationships/notesSlide" Target="../notesSlides/notesSlide16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0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0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0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0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0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0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0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0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0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16.xml.rels><?xml version="1.0" encoding="UTF-8" standalone="yes"?>
<Relationships xmlns="http://schemas.openxmlformats.org/package/2006/relationships"><Relationship Id="rId4" Type="http://schemas.openxmlformats.org/officeDocument/2006/relationships/image" Target="../media/image41.jpeg"/><Relationship Id="rId1" Type="http://schemas.openxmlformats.org/officeDocument/2006/relationships/video" Target="NULL" TargetMode="External"/><Relationship Id="rId2" Type="http://schemas.openxmlformats.org/officeDocument/2006/relationships/slideLayout" Target="../slideLayouts/slideLayout102.xml"/><Relationship Id="rId3" Type="http://schemas.openxmlformats.org/officeDocument/2006/relationships/notesSlide" Target="../notesSlides/notesSlide172.xml"/></Relationships>
</file>

<file path=ppt/slides/_rels/slide217.xml.rels><?xml version="1.0" encoding="UTF-8" standalone="yes"?>
<Relationships xmlns="http://schemas.openxmlformats.org/package/2006/relationships"><Relationship Id="rId4" Type="http://schemas.openxmlformats.org/officeDocument/2006/relationships/image" Target="../media/image42.png"/><Relationship Id="rId1" Type="http://schemas.openxmlformats.org/officeDocument/2006/relationships/video" Target="NULL" TargetMode="External"/><Relationship Id="rId2" Type="http://schemas.openxmlformats.org/officeDocument/2006/relationships/slideLayout" Target="../slideLayouts/slideLayout102.xml"/><Relationship Id="rId3" Type="http://schemas.openxmlformats.org/officeDocument/2006/relationships/notesSlide" Target="../notesSlides/notesSlide173.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0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0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0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0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02.xml"/></Relationships>
</file>

<file path=ppt/slides/_rels/slide224.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video" Target="NULL" TargetMode="External"/><Relationship Id="rId2" Type="http://schemas.openxmlformats.org/officeDocument/2006/relationships/slideLayout" Target="../slideLayouts/slideLayout102.xml"/><Relationship Id="rId3" Type="http://schemas.openxmlformats.org/officeDocument/2006/relationships/notesSlide" Target="../notesSlides/notesSlide180.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0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82.xml"/><Relationship Id="rId3" Type="http://schemas.openxmlformats.org/officeDocument/2006/relationships/image" Target="../media/image44.jpeg"/><Relationship Id="rId1" Type="http://schemas.openxmlformats.org/officeDocument/2006/relationships/slideLayout" Target="../slideLayouts/slideLayout10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83.xml"/><Relationship Id="rId3" Type="http://schemas.openxmlformats.org/officeDocument/2006/relationships/image" Target="../media/image45.jpeg"/><Relationship Id="rId1" Type="http://schemas.openxmlformats.org/officeDocument/2006/relationships/slideLayout" Target="../slideLayouts/slideLayout10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84.xml"/><Relationship Id="rId3" Type="http://schemas.openxmlformats.org/officeDocument/2006/relationships/image" Target="../media/image46.jpeg"/><Relationship Id="rId1" Type="http://schemas.openxmlformats.org/officeDocument/2006/relationships/slideLayout" Target="../slideLayouts/slideLayout10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0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0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87.xml"/><Relationship Id="rId3" Type="http://schemas.openxmlformats.org/officeDocument/2006/relationships/image" Target="../media/image47.jpeg"/><Relationship Id="rId1" Type="http://schemas.openxmlformats.org/officeDocument/2006/relationships/slideLayout" Target="../slideLayouts/slideLayout10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0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89.xml"/><Relationship Id="rId3" Type="http://schemas.openxmlformats.org/officeDocument/2006/relationships/image" Target="../media/image48.jpeg"/><Relationship Id="rId1" Type="http://schemas.openxmlformats.org/officeDocument/2006/relationships/slideLayout" Target="../slideLayouts/slideLayout10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0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91.xml"/><Relationship Id="rId3" Type="http://schemas.openxmlformats.org/officeDocument/2006/relationships/image" Target="../media/image49.jpeg"/><Relationship Id="rId1" Type="http://schemas.openxmlformats.org/officeDocument/2006/relationships/slideLayout" Target="../slideLayouts/slideLayout102.xml"/></Relationships>
</file>

<file path=ppt/slides/_rels/slide236.xml.rels><?xml version="1.0" encoding="UTF-8" standalone="yes"?>
<Relationships xmlns="http://schemas.openxmlformats.org/package/2006/relationships"><Relationship Id="rId4" Type="http://schemas.openxmlformats.org/officeDocument/2006/relationships/image" Target="../media/image50.png"/><Relationship Id="rId1" Type="http://schemas.openxmlformats.org/officeDocument/2006/relationships/video" Target="NULL" TargetMode="External"/><Relationship Id="rId2" Type="http://schemas.openxmlformats.org/officeDocument/2006/relationships/slideLayout" Target="../slideLayouts/slideLayout102.xml"/><Relationship Id="rId3" Type="http://schemas.openxmlformats.org/officeDocument/2006/relationships/notesSlide" Target="../notesSlides/notesSlide19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0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94.xml"/><Relationship Id="rId3" Type="http://schemas.openxmlformats.org/officeDocument/2006/relationships/image" Target="../media/image51.jpeg"/><Relationship Id="rId1" Type="http://schemas.openxmlformats.org/officeDocument/2006/relationships/slideLayout" Target="../slideLayouts/slideLayout102.xml"/></Relationships>
</file>

<file path=ppt/slides/_rels/slide239.xml.rels><?xml version="1.0" encoding="UTF-8" standalone="yes"?>
<Relationships xmlns="http://schemas.openxmlformats.org/package/2006/relationships"><Relationship Id="rId4" Type="http://schemas.openxmlformats.org/officeDocument/2006/relationships/image" Target="../media/image52.png"/><Relationship Id="rId1" Type="http://schemas.openxmlformats.org/officeDocument/2006/relationships/video" Target="NULL" TargetMode="External"/><Relationship Id="rId2" Type="http://schemas.openxmlformats.org/officeDocument/2006/relationships/slideLayout" Target="../slideLayouts/slideLayout102.xml"/><Relationship Id="rId3" Type="http://schemas.openxmlformats.org/officeDocument/2006/relationships/notesSlide" Target="../notesSlides/notesSlide19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0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0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02.xml"/></Relationships>
</file>

<file path=ppt/slides/_rels/slide243.xml.rels><?xml version="1.0" encoding="UTF-8" standalone="yes"?>
<Relationships xmlns="http://schemas.openxmlformats.org/package/2006/relationships"><Relationship Id="rId4" Type="http://schemas.openxmlformats.org/officeDocument/2006/relationships/image" Target="../media/image53.png"/><Relationship Id="rId1" Type="http://schemas.openxmlformats.org/officeDocument/2006/relationships/video" Target="NULL" TargetMode="External"/><Relationship Id="rId2" Type="http://schemas.openxmlformats.org/officeDocument/2006/relationships/slideLayout" Target="../slideLayouts/slideLayout102.xml"/><Relationship Id="rId3" Type="http://schemas.openxmlformats.org/officeDocument/2006/relationships/notesSlide" Target="../notesSlides/notesSlide199.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0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0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02.xml"/></Relationships>
</file>

<file path=ppt/slides/_rels/slide247.xml.rels><?xml version="1.0" encoding="UTF-8" standalone="yes"?>
<Relationships xmlns="http://schemas.openxmlformats.org/package/2006/relationships"><Relationship Id="rId4" Type="http://schemas.openxmlformats.org/officeDocument/2006/relationships/image" Target="../media/image54.png"/><Relationship Id="rId1" Type="http://schemas.openxmlformats.org/officeDocument/2006/relationships/video" Target="NULL" TargetMode="External"/><Relationship Id="rId2" Type="http://schemas.openxmlformats.org/officeDocument/2006/relationships/slideLayout" Target="../slideLayouts/slideLayout102.xml"/><Relationship Id="rId3" Type="http://schemas.openxmlformats.org/officeDocument/2006/relationships/notesSlide" Target="../notesSlides/notesSlide203.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79.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80.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80.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80.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80.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80.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80.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80.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80.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80.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80.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80.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80.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80.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80.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80.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80.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80.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80.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80.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80.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80.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4" Type="http://schemas.openxmlformats.org/officeDocument/2006/relationships/diagramQuickStyle" Target="../diagrams/quickStyle1.xml"/><Relationship Id="rId1" Type="http://schemas.openxmlformats.org/officeDocument/2006/relationships/slideLayout" Target="../slideLayouts/slideLayout14.xml"/><Relationship Id="rId2" Type="http://schemas.openxmlformats.org/officeDocument/2006/relationships/diagramData" Target="../diagrams/data1.xml"/><Relationship Id="rId3" Type="http://schemas.openxmlformats.org/officeDocument/2006/relationships/diagramLayout" Target="../diagrams/layout1.xml"/><Relationship Id="rId5" Type="http://schemas.openxmlformats.org/officeDocument/2006/relationships/diagramColors" Target="../diagrams/colors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85.xml.rels><?xml version="1.0" encoding="UTF-8" standalone="yes"?>
<Relationships xmlns="http://schemas.openxmlformats.org/package/2006/relationships"><Relationship Id="rId4" Type="http://schemas.openxmlformats.org/officeDocument/2006/relationships/image" Target="../media/image24.png"/><Relationship Id="rId1" Type="http://schemas.openxmlformats.org/officeDocument/2006/relationships/video" Target="NULL" TargetMode="External"/><Relationship Id="rId2" Type="http://schemas.openxmlformats.org/officeDocument/2006/relationships/slideLayout" Target="../slideLayouts/slideLayout36.xml"/><Relationship Id="rId3" Type="http://schemas.openxmlformats.org/officeDocument/2006/relationships/notesSlide" Target="../notesSlides/notesSlide4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4" Type="http://schemas.openxmlformats.org/officeDocument/2006/relationships/image" Target="../media/image25.png"/><Relationship Id="rId1" Type="http://schemas.openxmlformats.org/officeDocument/2006/relationships/video" Target="NULL" TargetMode="External"/><Relationship Id="rId2" Type="http://schemas.openxmlformats.org/officeDocument/2006/relationships/slideLayout" Target="../slideLayouts/slideLayout36.xml"/><Relationship Id="rId3" Type="http://schemas.openxmlformats.org/officeDocument/2006/relationships/notesSlide" Target="../notesSlides/notesSlide5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4038600"/>
            <a:ext cx="7162800" cy="1828800"/>
          </a:xfrm>
        </p:spPr>
        <p:txBody>
          <a:bodyPr>
            <a:normAutofit/>
          </a:bodyPr>
          <a:lstStyle/>
          <a:p>
            <a:pPr fontAlgn="auto">
              <a:spcAft>
                <a:spcPts val="0"/>
              </a:spcAft>
              <a:defRPr/>
            </a:pPr>
            <a:r>
              <a:rPr lang="en-US" dirty="0" smtClean="0"/>
              <a:t>The Art of Public Speaking</a:t>
            </a:r>
            <a:endParaRPr lang="en-US" dirty="0"/>
          </a:p>
        </p:txBody>
      </p:sp>
      <p:sp>
        <p:nvSpPr>
          <p:cNvPr id="46083" name="Subtitle 2"/>
          <p:cNvSpPr>
            <a:spLocks noGrp="1"/>
          </p:cNvSpPr>
          <p:nvPr>
            <p:ph type="subTitle" idx="1"/>
          </p:nvPr>
        </p:nvSpPr>
        <p:spPr/>
        <p:txBody>
          <a:bodyPr/>
          <a:lstStyle/>
          <a:p>
            <a:r>
              <a:rPr lang="en-US" smtClean="0"/>
              <a:t>Instructor: Malynda Bjerregaard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6" name="Rectangle 6"/>
          <p:cNvSpPr>
            <a:spLocks noGrp="1" noChangeArrowheads="1"/>
          </p:cNvSpPr>
          <p:nvPr>
            <p:ph type="title"/>
          </p:nvPr>
        </p:nvSpPr>
        <p:spPr>
          <a:xfrm>
            <a:off x="457200" y="0"/>
            <a:ext cx="8534400" cy="1608138"/>
          </a:xfrm>
        </p:spPr>
        <p:txBody>
          <a:bodyPr/>
          <a:lstStyle/>
          <a:p>
            <a:pPr eaLnBrk="1" hangingPunct="1"/>
            <a:r>
              <a:rPr lang="en-US" smtClean="0">
                <a:effectLst>
                  <a:outerShdw blurRad="38100" dist="38100" dir="2700000" algn="tl">
                    <a:srgbClr val="000000"/>
                  </a:outerShdw>
                </a:effectLst>
              </a:rPr>
              <a:t>Ethnocentrism</a:t>
            </a:r>
          </a:p>
        </p:txBody>
      </p:sp>
      <p:sp>
        <p:nvSpPr>
          <p:cNvPr id="20483" name="Rectangle 7"/>
          <p:cNvSpPr>
            <a:spLocks noGrp="1" noChangeArrowheads="1"/>
          </p:cNvSpPr>
          <p:nvPr>
            <p:ph sz="quarter" idx="1"/>
          </p:nvPr>
        </p:nvSpPr>
        <p:spPr bwMode="auto">
          <a:xfrm>
            <a:off x="1447800" y="2178050"/>
            <a:ext cx="6858000" cy="4222750"/>
          </a:xfrm>
          <a:noFill/>
          <a:ln>
            <a:miter lim="800000"/>
            <a:headEnd/>
            <a:tailEnd/>
          </a:ln>
        </p:spPr>
        <p:txBody>
          <a:bodyPr vert="horz" wrap="square" lIns="91440" tIns="45720" rIns="91440" bIns="45720" numCol="1" anchor="t" anchorCtr="0" compatLnSpc="1">
            <a:prstTxWarp prst="textNoShape">
              <a:avLst/>
            </a:prstTxWarp>
          </a:bodyPr>
          <a:lstStyle/>
          <a:p>
            <a:pPr marL="52388" indent="0" eaLnBrk="1" hangingPunct="1">
              <a:lnSpc>
                <a:spcPct val="120000"/>
              </a:lnSpc>
              <a:spcBef>
                <a:spcPct val="0"/>
              </a:spcBef>
              <a:buFont typeface="Gill Sans" charset="0"/>
              <a:buNone/>
            </a:pPr>
            <a:r>
              <a:rPr lang="en-US" sz="4000" b="1" smtClean="0"/>
              <a:t>Believing one’s group or culture is superior to all other groups or cultures</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1000" y="0"/>
            <a:ext cx="8229600" cy="1143000"/>
          </a:xfrm>
        </p:spPr>
        <p:txBody>
          <a:bodyPr/>
          <a:lstStyle/>
          <a:p>
            <a:pPr eaLnBrk="1" hangingPunct="1">
              <a:defRPr/>
            </a:pPr>
            <a:r>
              <a:rPr lang="en-US" sz="3200" dirty="0"/>
              <a:t>Citing </a:t>
            </a:r>
            <a:r>
              <a:rPr lang="en-US" sz="3200" dirty="0" smtClean="0"/>
              <a:t>Research in </a:t>
            </a:r>
            <a:r>
              <a:rPr lang="en-US" sz="3200" dirty="0"/>
              <a:t>a Speech</a:t>
            </a:r>
            <a:r>
              <a:rPr lang="en-US" sz="4000" dirty="0"/>
              <a:t>  </a:t>
            </a:r>
          </a:p>
        </p:txBody>
      </p:sp>
      <p:sp>
        <p:nvSpPr>
          <p:cNvPr id="5" name="Content Placeholder 4"/>
          <p:cNvSpPr>
            <a:spLocks noGrp="1"/>
          </p:cNvSpPr>
          <p:nvPr>
            <p:ph idx="1"/>
          </p:nvPr>
        </p:nvSpPr>
        <p:spPr>
          <a:xfrm>
            <a:off x="304800" y="1066800"/>
            <a:ext cx="8839200" cy="5791200"/>
          </a:xfrm>
        </p:spPr>
        <p:txBody>
          <a:bodyPr>
            <a:normAutofit fontScale="92500" lnSpcReduction="10000"/>
          </a:bodyPr>
          <a:lstStyle/>
          <a:p>
            <a:r>
              <a:rPr lang="en-US" dirty="0" smtClean="0"/>
              <a:t>Journal or book reference:</a:t>
            </a:r>
          </a:p>
          <a:p>
            <a:pPr lvl="1"/>
            <a:r>
              <a:rPr lang="en-US" dirty="0" smtClean="0"/>
              <a:t>Authors last name</a:t>
            </a:r>
          </a:p>
          <a:p>
            <a:pPr lvl="1"/>
            <a:r>
              <a:rPr lang="en-US" dirty="0" smtClean="0"/>
              <a:t>Year of publication</a:t>
            </a:r>
          </a:p>
          <a:p>
            <a:r>
              <a:rPr lang="en-US" dirty="0" smtClean="0"/>
              <a:t>Newspaper or magazine article:</a:t>
            </a:r>
          </a:p>
          <a:p>
            <a:pPr lvl="1"/>
            <a:r>
              <a:rPr lang="en-US" dirty="0" smtClean="0"/>
              <a:t>Authors last name</a:t>
            </a:r>
          </a:p>
          <a:p>
            <a:pPr lvl="1"/>
            <a:r>
              <a:rPr lang="en-US" dirty="0" smtClean="0"/>
              <a:t>Name of newspaper/magazine</a:t>
            </a:r>
          </a:p>
          <a:p>
            <a:pPr lvl="1"/>
            <a:r>
              <a:rPr lang="en-US" dirty="0" smtClean="0"/>
              <a:t>Date of publication</a:t>
            </a:r>
          </a:p>
          <a:p>
            <a:r>
              <a:rPr lang="en-US" dirty="0" smtClean="0"/>
              <a:t>Personal Interview</a:t>
            </a:r>
          </a:p>
          <a:p>
            <a:pPr lvl="1"/>
            <a:r>
              <a:rPr lang="en-US" dirty="0" smtClean="0"/>
              <a:t>Name of person interviewed</a:t>
            </a:r>
          </a:p>
          <a:p>
            <a:pPr lvl="1"/>
            <a:r>
              <a:rPr lang="en-US" dirty="0" smtClean="0"/>
              <a:t>Why they are the expert</a:t>
            </a:r>
          </a:p>
          <a:p>
            <a:pPr lvl="1"/>
            <a:r>
              <a:rPr lang="en-US" dirty="0" smtClean="0"/>
              <a:t>Month and year interview was conducted</a:t>
            </a:r>
          </a:p>
          <a:p>
            <a:r>
              <a:rPr lang="en-US" dirty="0" smtClean="0"/>
              <a:t>Internet</a:t>
            </a:r>
          </a:p>
          <a:p>
            <a:pPr lvl="1"/>
            <a:r>
              <a:rPr lang="en-US" dirty="0" smtClean="0"/>
              <a:t>Name of internet site (</a:t>
            </a:r>
            <a:r>
              <a:rPr lang="en-US" b="1" u="sng" dirty="0" smtClean="0"/>
              <a:t>not </a:t>
            </a:r>
            <a:r>
              <a:rPr lang="en-US" dirty="0" smtClean="0"/>
              <a:t>www address)</a:t>
            </a:r>
          </a:p>
          <a:p>
            <a:pPr lvl="1"/>
            <a:r>
              <a:rPr lang="en-US" dirty="0" smtClean="0"/>
              <a:t>Date accessed</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ipe(down)">
                                      <p:cBhvr>
                                        <p:cTn id="18" dur="500"/>
                                        <p:tgtEl>
                                          <p:spTgt spid="5">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wipe(down)">
                                      <p:cBhvr>
                                        <p:cTn id="21" dur="500"/>
                                        <p:tgtEl>
                                          <p:spTgt spid="5">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wipe(down)">
                                      <p:cBhvr>
                                        <p:cTn id="24" dur="500"/>
                                        <p:tgtEl>
                                          <p:spTgt spid="5">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wipe(down)">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wipe(down)">
                                      <p:cBhvr>
                                        <p:cTn id="32" dur="500"/>
                                        <p:tgtEl>
                                          <p:spTgt spid="5">
                                            <p:txEl>
                                              <p:pRg st="7" end="7"/>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wipe(down)">
                                      <p:cBhvr>
                                        <p:cTn id="35" dur="500"/>
                                        <p:tgtEl>
                                          <p:spTgt spid="5">
                                            <p:txEl>
                                              <p:pRg st="8" end="8"/>
                                            </p:txEl>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wipe(down)">
                                      <p:cBhvr>
                                        <p:cTn id="38" dur="500"/>
                                        <p:tgtEl>
                                          <p:spTgt spid="5">
                                            <p:txEl>
                                              <p:pRg st="9" end="9"/>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animEffect transition="in" filter="wipe(down)">
                                      <p:cBhvr>
                                        <p:cTn id="41" dur="500"/>
                                        <p:tgtEl>
                                          <p:spTgt spid="5">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5">
                                            <p:txEl>
                                              <p:pRg st="11" end="11"/>
                                            </p:txEl>
                                          </p:spTgt>
                                        </p:tgtEl>
                                        <p:attrNameLst>
                                          <p:attrName>style.visibility</p:attrName>
                                        </p:attrNameLst>
                                      </p:cBhvr>
                                      <p:to>
                                        <p:strVal val="visible"/>
                                      </p:to>
                                    </p:set>
                                    <p:animEffect transition="in" filter="wipe(down)">
                                      <p:cBhvr>
                                        <p:cTn id="46" dur="500"/>
                                        <p:tgtEl>
                                          <p:spTgt spid="5">
                                            <p:txEl>
                                              <p:pRg st="11" end="11"/>
                                            </p:tx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5">
                                            <p:txEl>
                                              <p:pRg st="12" end="12"/>
                                            </p:txEl>
                                          </p:spTgt>
                                        </p:tgtEl>
                                        <p:attrNameLst>
                                          <p:attrName>style.visibility</p:attrName>
                                        </p:attrNameLst>
                                      </p:cBhvr>
                                      <p:to>
                                        <p:strVal val="visible"/>
                                      </p:to>
                                    </p:set>
                                    <p:animEffect transition="in" filter="wipe(down)">
                                      <p:cBhvr>
                                        <p:cTn id="49" dur="500"/>
                                        <p:tgtEl>
                                          <p:spTgt spid="5">
                                            <p:txEl>
                                              <p:pRg st="12" end="12"/>
                                            </p:txEl>
                                          </p:spTgt>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5">
                                            <p:txEl>
                                              <p:pRg st="13" end="13"/>
                                            </p:txEl>
                                          </p:spTgt>
                                        </p:tgtEl>
                                        <p:attrNameLst>
                                          <p:attrName>style.visibility</p:attrName>
                                        </p:attrNameLst>
                                      </p:cBhvr>
                                      <p:to>
                                        <p:strVal val="visible"/>
                                      </p:to>
                                    </p:set>
                                    <p:animEffect transition="in" filter="wipe(down)">
                                      <p:cBhvr>
                                        <p:cTn id="52"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defRPr/>
            </a:pPr>
            <a:r>
              <a:rPr lang="en-US"/>
              <a:t>7</a:t>
            </a:r>
          </a:p>
        </p:txBody>
      </p:sp>
      <p:sp>
        <p:nvSpPr>
          <p:cNvPr id="4099" name="Rectangle 3"/>
          <p:cNvSpPr>
            <a:spLocks noGrp="1" noChangeArrowheads="1"/>
          </p:cNvSpPr>
          <p:nvPr>
            <p:ph type="subTitle" idx="1"/>
          </p:nvPr>
        </p:nvSpPr>
        <p:spPr/>
        <p:txBody>
          <a:bodyPr/>
          <a:lstStyle/>
          <a:p>
            <a:pPr eaLnBrk="1" hangingPunct="1">
              <a:defRPr/>
            </a:pPr>
            <a:r>
              <a:rPr lang="en-US" b="1"/>
              <a:t>Supporting Your Ideas</a:t>
            </a:r>
          </a:p>
        </p:txBody>
      </p:sp>
    </p:spTree>
  </p:cSld>
  <p:clrMapOvr>
    <a:masterClrMapping/>
  </p:clrMapOvr>
  <p:transition>
    <p:dissolv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19125" y="1752600"/>
            <a:ext cx="7905750" cy="990600"/>
          </a:xfrm>
        </p:spPr>
        <p:txBody>
          <a:bodyPr/>
          <a:lstStyle/>
          <a:p>
            <a:pPr eaLnBrk="1" hangingPunct="1">
              <a:defRPr/>
            </a:pPr>
            <a:r>
              <a:rPr lang="en-US"/>
              <a:t>Supporting Materials</a:t>
            </a:r>
          </a:p>
        </p:txBody>
      </p:sp>
      <p:sp>
        <p:nvSpPr>
          <p:cNvPr id="6147" name="Rectangle 3"/>
          <p:cNvSpPr>
            <a:spLocks noGrp="1" noChangeArrowheads="1"/>
          </p:cNvSpPr>
          <p:nvPr>
            <p:ph type="body" idx="1"/>
          </p:nvPr>
        </p:nvSpPr>
        <p:spPr>
          <a:xfrm>
            <a:off x="990600" y="2971800"/>
            <a:ext cx="7848600" cy="3505200"/>
          </a:xfrm>
        </p:spPr>
        <p:txBody>
          <a:bodyPr/>
          <a:lstStyle/>
          <a:p>
            <a:pPr marL="514350" indent="-514350" eaLnBrk="1" hangingPunct="1">
              <a:buFontTx/>
              <a:buAutoNum type="arabicPeriod"/>
            </a:pPr>
            <a:r>
              <a:rPr lang="en-US" b="1" smtClean="0"/>
              <a:t>Examples</a:t>
            </a:r>
          </a:p>
          <a:p>
            <a:pPr marL="514350" indent="-514350" eaLnBrk="1" hangingPunct="1">
              <a:buFontTx/>
              <a:buAutoNum type="arabicPeriod"/>
            </a:pPr>
            <a:r>
              <a:rPr lang="en-US" b="1" smtClean="0"/>
              <a:t>Statistics</a:t>
            </a:r>
          </a:p>
          <a:p>
            <a:pPr marL="514350" indent="-514350" eaLnBrk="1" hangingPunct="1">
              <a:buFontTx/>
              <a:buAutoNum type="arabicPeriod"/>
            </a:pPr>
            <a:r>
              <a:rPr lang="en-US" b="1" smtClean="0"/>
              <a:t>Testimony</a:t>
            </a:r>
          </a:p>
        </p:txBody>
      </p:sp>
    </p:spTree>
  </p:cSld>
  <p:clrMapOvr>
    <a:masterClrMapping/>
  </p:clrMapOvr>
  <p:transition>
    <p:dissolv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19125" y="1981200"/>
            <a:ext cx="7905750" cy="990600"/>
          </a:xfrm>
        </p:spPr>
        <p:txBody>
          <a:bodyPr/>
          <a:lstStyle/>
          <a:p>
            <a:pPr eaLnBrk="1" hangingPunct="1">
              <a:defRPr/>
            </a:pPr>
            <a:r>
              <a:rPr lang="en-US" dirty="0" smtClean="0"/>
              <a:t>1. Example</a:t>
            </a:r>
            <a:endParaRPr lang="en-US" dirty="0"/>
          </a:p>
        </p:txBody>
      </p:sp>
      <p:sp>
        <p:nvSpPr>
          <p:cNvPr id="8195" name="Rectangle 3"/>
          <p:cNvSpPr>
            <a:spLocks noGrp="1" noChangeArrowheads="1"/>
          </p:cNvSpPr>
          <p:nvPr>
            <p:ph type="body" idx="1"/>
          </p:nvPr>
        </p:nvSpPr>
        <p:spPr>
          <a:xfrm>
            <a:off x="1066800" y="2895600"/>
            <a:ext cx="7848600" cy="1828800"/>
          </a:xfrm>
        </p:spPr>
        <p:txBody>
          <a:bodyPr/>
          <a:lstStyle/>
          <a:p>
            <a:pPr marL="0" indent="0" eaLnBrk="1" hangingPunct="1">
              <a:buFontTx/>
              <a:buNone/>
              <a:defRPr/>
            </a:pPr>
            <a:r>
              <a:rPr lang="en-US" b="1" dirty="0"/>
              <a:t>A specific case used to illustrate or </a:t>
            </a:r>
            <a:br>
              <a:rPr lang="en-US" b="1" dirty="0"/>
            </a:br>
            <a:r>
              <a:rPr lang="en-US" b="1" dirty="0"/>
              <a:t>to represent a group of people, ideas, conditions, experiences, or the like.</a:t>
            </a:r>
          </a:p>
        </p:txBody>
      </p:sp>
    </p:spTree>
  </p:cSld>
  <p:clrMapOvr>
    <a:masterClrMapping/>
  </p:clrMapOvr>
  <p:transition>
    <p:dissolv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19125" y="2057400"/>
            <a:ext cx="7905750" cy="990600"/>
          </a:xfrm>
        </p:spPr>
        <p:txBody>
          <a:bodyPr/>
          <a:lstStyle/>
          <a:p>
            <a:pPr eaLnBrk="1" hangingPunct="1">
              <a:defRPr/>
            </a:pPr>
            <a:r>
              <a:rPr lang="en-US"/>
              <a:t>Types of Examples</a:t>
            </a:r>
          </a:p>
        </p:txBody>
      </p:sp>
      <p:sp>
        <p:nvSpPr>
          <p:cNvPr id="10243" name="Rectangle 3"/>
          <p:cNvSpPr>
            <a:spLocks noGrp="1" noChangeArrowheads="1"/>
          </p:cNvSpPr>
          <p:nvPr>
            <p:ph type="body" idx="1"/>
          </p:nvPr>
        </p:nvSpPr>
        <p:spPr>
          <a:xfrm>
            <a:off x="1066800" y="2971800"/>
            <a:ext cx="7848600" cy="1981200"/>
          </a:xfrm>
        </p:spPr>
        <p:txBody>
          <a:bodyPr/>
          <a:lstStyle/>
          <a:p>
            <a:pPr eaLnBrk="1" hangingPunct="1">
              <a:defRPr/>
            </a:pPr>
            <a:r>
              <a:rPr lang="en-US" b="1"/>
              <a:t>Brief examples</a:t>
            </a:r>
          </a:p>
          <a:p>
            <a:pPr eaLnBrk="1" hangingPunct="1">
              <a:defRPr/>
            </a:pPr>
            <a:r>
              <a:rPr lang="en-US" b="1"/>
              <a:t>Extended examples</a:t>
            </a:r>
          </a:p>
          <a:p>
            <a:pPr eaLnBrk="1" hangingPunct="1">
              <a:defRPr/>
            </a:pPr>
            <a:r>
              <a:rPr lang="en-US" b="1"/>
              <a:t>Hypothetical examples</a:t>
            </a:r>
          </a:p>
        </p:txBody>
      </p:sp>
    </p:spTree>
  </p:cSld>
  <p:clrMapOvr>
    <a:masterClrMapping/>
  </p:clrMapOvr>
  <p:transition>
    <p:dissolv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19125" y="2057400"/>
            <a:ext cx="7905750" cy="990600"/>
          </a:xfrm>
        </p:spPr>
        <p:txBody>
          <a:bodyPr/>
          <a:lstStyle/>
          <a:p>
            <a:pPr eaLnBrk="1" hangingPunct="1">
              <a:defRPr/>
            </a:pPr>
            <a:r>
              <a:rPr lang="en-US"/>
              <a:t>Brief Example</a:t>
            </a:r>
          </a:p>
        </p:txBody>
      </p:sp>
      <p:sp>
        <p:nvSpPr>
          <p:cNvPr id="12291" name="Rectangle 3"/>
          <p:cNvSpPr>
            <a:spLocks noGrp="1" noChangeArrowheads="1"/>
          </p:cNvSpPr>
          <p:nvPr>
            <p:ph type="body" idx="1"/>
          </p:nvPr>
        </p:nvSpPr>
        <p:spPr>
          <a:xfrm>
            <a:off x="1066800" y="2971800"/>
            <a:ext cx="7848600" cy="1219200"/>
          </a:xfrm>
        </p:spPr>
        <p:txBody>
          <a:bodyPr/>
          <a:lstStyle/>
          <a:p>
            <a:pPr marL="0" indent="0" eaLnBrk="1" hangingPunct="1">
              <a:buFontTx/>
              <a:buNone/>
              <a:defRPr/>
            </a:pPr>
            <a:r>
              <a:rPr lang="en-US" b="1"/>
              <a:t>A specific case referred to in passing to illustrate a point.</a:t>
            </a:r>
          </a:p>
        </p:txBody>
      </p:sp>
    </p:spTree>
  </p:cSld>
  <p:clrMapOvr>
    <a:masterClrMapping/>
  </p:clrMapOvr>
  <p:transition>
    <p:dissolv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19125" y="2133600"/>
            <a:ext cx="7905750" cy="990600"/>
          </a:xfrm>
        </p:spPr>
        <p:txBody>
          <a:bodyPr/>
          <a:lstStyle/>
          <a:p>
            <a:pPr eaLnBrk="1" hangingPunct="1">
              <a:defRPr/>
            </a:pPr>
            <a:r>
              <a:rPr lang="en-US"/>
              <a:t>Extended Example</a:t>
            </a:r>
          </a:p>
        </p:txBody>
      </p:sp>
      <p:sp>
        <p:nvSpPr>
          <p:cNvPr id="14339" name="Rectangle 3"/>
          <p:cNvSpPr>
            <a:spLocks noGrp="1" noChangeArrowheads="1"/>
          </p:cNvSpPr>
          <p:nvPr>
            <p:ph type="body" idx="1"/>
          </p:nvPr>
        </p:nvSpPr>
        <p:spPr>
          <a:xfrm>
            <a:off x="1524000" y="2971800"/>
            <a:ext cx="7086600" cy="1600200"/>
          </a:xfrm>
        </p:spPr>
        <p:txBody>
          <a:bodyPr/>
          <a:lstStyle/>
          <a:p>
            <a:pPr marL="0" indent="0" eaLnBrk="1" hangingPunct="1">
              <a:buFontTx/>
              <a:buNone/>
              <a:defRPr/>
            </a:pPr>
            <a:r>
              <a:rPr lang="en-US" b="1"/>
              <a:t>A story, narrative, or anecdote developed at some length to illustrate a point.</a:t>
            </a:r>
          </a:p>
        </p:txBody>
      </p:sp>
    </p:spTree>
  </p:cSld>
  <p:clrMapOvr>
    <a:masterClrMapping/>
  </p:clrMapOvr>
  <p:transition>
    <p:dissolv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n-US" sz="3200"/>
              <a:t>Using Extended Examples</a:t>
            </a:r>
          </a:p>
        </p:txBody>
      </p:sp>
      <p:sp>
        <p:nvSpPr>
          <p:cNvPr id="160771" name="Rectangle 3"/>
          <p:cNvSpPr>
            <a:spLocks noChangeArrowheads="1"/>
          </p:cNvSpPr>
          <p:nvPr/>
        </p:nvSpPr>
        <p:spPr bwMode="auto">
          <a:xfrm>
            <a:off x="2209800" y="17526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p>
        </p:txBody>
      </p:sp>
      <p:pic>
        <p:nvPicPr>
          <p:cNvPr id="16388" name="7_1.mpg">
            <a:hlinkClick r:id="" action="ppaction://media"/>
          </p:cNvPr>
          <p:cNvPicPr/>
          <p:nvPr>
            <p:ph idx="1"/>
            <a:videoFile r:link="rId1"/>
          </p:nvPr>
        </p:nvPicPr>
        <p:blipFill>
          <a:blip r:embed="rId4"/>
          <a:srcRect/>
          <a:stretch>
            <a:fillRect/>
          </a:stretch>
        </p:blipFill>
        <p:spPr>
          <a:xfrm>
            <a:off x="2209800" y="1771650"/>
            <a:ext cx="4724400" cy="348615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1638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388"/>
                                        </p:tgtEl>
                                      </p:cBhvr>
                                    </p:cmd>
                                  </p:childTnLst>
                                </p:cTn>
                              </p:par>
                            </p:childTnLst>
                          </p:cTn>
                        </p:par>
                      </p:childTnLst>
                    </p:cTn>
                  </p:par>
                </p:childTnLst>
              </p:cTn>
              <p:nextCondLst>
                <p:cond evt="onClick" delay="0">
                  <p:tgtEl>
                    <p:spTgt spid="16388"/>
                  </p:tgtEl>
                </p:cond>
              </p:nextCondLst>
            </p:seq>
            <p:video>
              <p:cMediaNode>
                <p:cTn id="7" fill="hold" display="0">
                  <p:stCondLst>
                    <p:cond delay="indefinite"/>
                  </p:stCondLst>
                  <p:endCondLst>
                    <p:cond evt="onNext" delay="0">
                      <p:tgtEl>
                        <p:sldTgt/>
                      </p:tgtEl>
                    </p:cond>
                    <p:cond evt="onPrev" delay="0">
                      <p:tgtEl>
                        <p:sldTgt/>
                      </p:tgtEl>
                    </p:cond>
                  </p:endCondLst>
                </p:cTn>
                <p:tgtEl>
                  <p:spTgt spid="16388"/>
                </p:tgtEl>
              </p:cMediaNode>
            </p:video>
          </p:childTnLst>
        </p:cTn>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19125" y="1752600"/>
            <a:ext cx="7905750" cy="990600"/>
          </a:xfrm>
        </p:spPr>
        <p:txBody>
          <a:bodyPr/>
          <a:lstStyle/>
          <a:p>
            <a:pPr eaLnBrk="1" hangingPunct="1">
              <a:defRPr/>
            </a:pPr>
            <a:r>
              <a:rPr lang="en-US"/>
              <a:t>Hypothetical Example</a:t>
            </a:r>
          </a:p>
        </p:txBody>
      </p:sp>
      <p:sp>
        <p:nvSpPr>
          <p:cNvPr id="18435" name="Rectangle 3"/>
          <p:cNvSpPr>
            <a:spLocks noGrp="1" noChangeArrowheads="1"/>
          </p:cNvSpPr>
          <p:nvPr>
            <p:ph type="body" idx="1"/>
          </p:nvPr>
        </p:nvSpPr>
        <p:spPr>
          <a:xfrm>
            <a:off x="1524000" y="2971800"/>
            <a:ext cx="7239000" cy="1828800"/>
          </a:xfrm>
        </p:spPr>
        <p:txBody>
          <a:bodyPr/>
          <a:lstStyle/>
          <a:p>
            <a:pPr marL="0" indent="0" eaLnBrk="1" hangingPunct="1">
              <a:buFontTx/>
              <a:buNone/>
              <a:defRPr/>
            </a:pPr>
            <a:r>
              <a:rPr lang="en-US" b="1"/>
              <a:t>An example that describes an imaginary or fictitious situation.</a:t>
            </a:r>
          </a:p>
        </p:txBody>
      </p:sp>
    </p:spTree>
  </p:cSld>
  <p:clrMapOvr>
    <a:masterClrMapping/>
  </p:clrMapOvr>
  <p:transition>
    <p:dissolv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sz="3200"/>
              <a:t>Using Hypothetical Examples</a:t>
            </a:r>
          </a:p>
        </p:txBody>
      </p:sp>
      <p:sp>
        <p:nvSpPr>
          <p:cNvPr id="162819" name="Rectangle 3"/>
          <p:cNvSpPr>
            <a:spLocks noChangeArrowheads="1"/>
          </p:cNvSpPr>
          <p:nvPr/>
        </p:nvSpPr>
        <p:spPr bwMode="auto">
          <a:xfrm>
            <a:off x="2209800" y="1752600"/>
            <a:ext cx="4648200" cy="3505200"/>
          </a:xfrm>
          <a:prstGeom prst="rect">
            <a:avLst/>
          </a:prstGeom>
          <a:solidFill>
            <a:schemeClr val="folHlink"/>
          </a:solidFill>
          <a:ln w="63500">
            <a:solidFill>
              <a:schemeClr val="tx1"/>
            </a:solidFill>
            <a:miter lim="800000"/>
            <a:headEnd/>
            <a:tailEnd/>
          </a:ln>
        </p:spPr>
        <p:txBody>
          <a:bodyPr wrap="none" anchor="ctr"/>
          <a:lstStyle/>
          <a:p>
            <a:endParaRPr lang="en-US"/>
          </a:p>
        </p:txBody>
      </p:sp>
      <p:pic>
        <p:nvPicPr>
          <p:cNvPr id="20484" name="7_2.mpg">
            <a:hlinkClick r:id="" action="ppaction://media"/>
          </p:cNvPr>
          <p:cNvPicPr/>
          <p:nvPr>
            <p:ph idx="1"/>
            <a:videoFile r:link="rId1"/>
          </p:nvPr>
        </p:nvPicPr>
        <p:blipFill>
          <a:blip r:embed="rId4"/>
          <a:srcRect/>
          <a:stretch>
            <a:fillRect/>
          </a:stretch>
        </p:blipFill>
        <p:spPr>
          <a:xfrm>
            <a:off x="2209800" y="1771650"/>
            <a:ext cx="4648200" cy="348615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2048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484"/>
                                        </p:tgtEl>
                                      </p:cBhvr>
                                    </p:cmd>
                                  </p:childTnLst>
                                </p:cTn>
                              </p:par>
                            </p:childTnLst>
                          </p:cTn>
                        </p:par>
                      </p:childTnLst>
                    </p:cTn>
                  </p:par>
                </p:childTnLst>
              </p:cTn>
              <p:nextCondLst>
                <p:cond evt="onClick" delay="0">
                  <p:tgtEl>
                    <p:spTgt spid="20484"/>
                  </p:tgtEl>
                </p:cond>
              </p:nextCondLst>
            </p:seq>
            <p:video>
              <p:cMediaNode>
                <p:cTn id="7" fill="hold" display="0">
                  <p:stCondLst>
                    <p:cond delay="indefinite"/>
                  </p:stCondLst>
                  <p:endCondLst>
                    <p:cond evt="onNext" delay="0">
                      <p:tgtEl>
                        <p:sldTgt/>
                      </p:tgtEl>
                    </p:cond>
                    <p:cond evt="onPrev" delay="0">
                      <p:tgtEl>
                        <p:sldTgt/>
                      </p:tgtEl>
                    </p:cond>
                  </p:endCondLst>
                </p:cTn>
                <p:tgtEl>
                  <p:spTgt spid="20484"/>
                </p:tgtEl>
              </p:cMediaNode>
            </p:video>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10" name="Rectangle 6"/>
          <p:cNvSpPr>
            <a:spLocks noGrp="1" noChangeArrowheads="1"/>
          </p:cNvSpPr>
          <p:nvPr>
            <p:ph type="title"/>
          </p:nvPr>
        </p:nvSpPr>
        <p:spPr/>
        <p:txBody>
          <a:bodyPr/>
          <a:lstStyle/>
          <a:p>
            <a:pPr eaLnBrk="1" hangingPunct="1"/>
            <a:r>
              <a:rPr lang="en-US" smtClean="0">
                <a:effectLst>
                  <a:outerShdw blurRad="38100" dist="38100" dir="2700000" algn="tl">
                    <a:srgbClr val="000000"/>
                  </a:outerShdw>
                </a:effectLst>
              </a:rPr>
              <a:t>Avoiding Ethnocentrism</a:t>
            </a:r>
          </a:p>
        </p:txBody>
      </p:sp>
      <p:sp>
        <p:nvSpPr>
          <p:cNvPr id="21507" name="Rectangle 7"/>
          <p:cNvSpPr>
            <a:spLocks noGrp="1" noChangeArrowheads="1"/>
          </p:cNvSpPr>
          <p:nvPr>
            <p:ph sz="quarter" idx="1"/>
          </p:nvPr>
        </p:nvSpPr>
        <p:spPr bwMode="auto">
          <a:xfrm>
            <a:off x="914400" y="1598613"/>
            <a:ext cx="7772400" cy="4802187"/>
          </a:xfrm>
          <a:noFill/>
          <a:ln>
            <a:miter lim="800000"/>
            <a:headEnd/>
            <a:tailEnd/>
          </a:ln>
        </p:spPr>
        <p:txBody>
          <a:bodyPr vert="horz" wrap="square" lIns="91440" tIns="45720" rIns="91440" bIns="45720" numCol="1" anchor="t" anchorCtr="0" compatLnSpc="1">
            <a:prstTxWarp prst="textNoShape">
              <a:avLst/>
            </a:prstTxWarp>
          </a:bodyPr>
          <a:lstStyle/>
          <a:p>
            <a:pPr marL="601663" indent="-457200" eaLnBrk="1" hangingPunct="1">
              <a:lnSpc>
                <a:spcPct val="120000"/>
              </a:lnSpc>
              <a:spcBef>
                <a:spcPct val="0"/>
              </a:spcBef>
              <a:buClr>
                <a:srgbClr val="000000"/>
              </a:buClr>
              <a:buSzPct val="120000"/>
            </a:pPr>
            <a:r>
              <a:rPr lang="en-US" sz="3600" b="1" smtClean="0"/>
              <a:t>Respect listeners’ cultural values</a:t>
            </a:r>
            <a:endParaRPr lang="en-US" sz="3400" b="1" smtClean="0"/>
          </a:p>
          <a:p>
            <a:pPr marL="601663" indent="-457200" eaLnBrk="1" hangingPunct="1">
              <a:lnSpc>
                <a:spcPct val="120000"/>
              </a:lnSpc>
              <a:spcBef>
                <a:spcPts val="1800"/>
              </a:spcBef>
              <a:buClr>
                <a:srgbClr val="000000"/>
              </a:buClr>
              <a:buSzPct val="120000"/>
            </a:pPr>
            <a:r>
              <a:rPr lang="en-US" sz="3600" b="1" smtClean="0"/>
              <a:t>Adapt messages to audience expectations</a:t>
            </a:r>
            <a:endParaRPr lang="en-US" sz="3400" b="1" smtClean="0"/>
          </a:p>
          <a:p>
            <a:pPr marL="601663" indent="-457200" eaLnBrk="1" hangingPunct="1">
              <a:lnSpc>
                <a:spcPct val="120000"/>
              </a:lnSpc>
              <a:spcBef>
                <a:spcPts val="1800"/>
              </a:spcBef>
              <a:buClr>
                <a:srgbClr val="000000"/>
              </a:buClr>
              <a:buSzPct val="120000"/>
            </a:pPr>
            <a:r>
              <a:rPr lang="en-US" sz="3600" b="1" smtClean="0"/>
              <a:t>Imagine yourself in place </a:t>
            </a:r>
            <a:br>
              <a:rPr lang="en-US" sz="3600" b="1" smtClean="0"/>
            </a:br>
            <a:r>
              <a:rPr lang="en-US" sz="3600" b="1" smtClean="0"/>
              <a:t>of listeners</a:t>
            </a:r>
          </a:p>
        </p:txBody>
      </p:sp>
      <p:sp>
        <p:nvSpPr>
          <p:cNvPr id="21512" name="AutoShape 8"/>
          <p:cNvSpPr>
            <a:spLocks/>
          </p:cNvSpPr>
          <p:nvPr/>
        </p:nvSpPr>
        <p:spPr bwMode="auto">
          <a:xfrm>
            <a:off x="8001000" y="5867400"/>
            <a:ext cx="533400" cy="381000"/>
          </a:xfrm>
          <a:prstGeom prst="rightArrow">
            <a:avLst>
              <a:gd name="adj1" fmla="val 50000"/>
              <a:gd name="adj2" fmla="val 50005"/>
            </a:avLst>
          </a:prstGeom>
          <a:solidFill>
            <a:schemeClr val="accent1"/>
          </a:solidFill>
          <a:ln w="6350">
            <a:solidFill>
              <a:srgbClr val="000000"/>
            </a:solidFill>
            <a:miter lim="800000"/>
            <a:headEnd/>
            <a:tailEnd/>
          </a:ln>
          <a:effectLst>
            <a:outerShdw dist="35921" dir="2700000" algn="ctr" rotWithShape="0">
              <a:schemeClr val="bg2">
                <a:alpha val="39998"/>
              </a:schemeClr>
            </a:outerShdw>
          </a:effectLst>
        </p:spPr>
        <p:txBody>
          <a:bodyPr lIns="0" tIns="0" rIns="0" bIns="0"/>
          <a:lstStyle/>
          <a:p>
            <a:pPr algn="ctr" rtl="0" fontAlgn="base">
              <a:spcBef>
                <a:spcPct val="0"/>
              </a:spcBef>
              <a:spcAft>
                <a:spcPct val="0"/>
              </a:spcAft>
            </a:pPr>
            <a:endParaRPr lang="en-US" sz="3200" kern="1200">
              <a:solidFill>
                <a:srgbClr val="000000"/>
              </a:solidFill>
              <a:latin typeface="Gill Sans" charset="0"/>
              <a:sym typeface="Gill Sans" charset="0"/>
            </a:endParaRP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19125" y="1447800"/>
            <a:ext cx="7905750" cy="990600"/>
          </a:xfrm>
        </p:spPr>
        <p:txBody>
          <a:bodyPr/>
          <a:lstStyle/>
          <a:p>
            <a:pPr eaLnBrk="1" hangingPunct="1">
              <a:defRPr/>
            </a:pPr>
            <a:r>
              <a:rPr lang="en-US"/>
              <a:t>Tips for Using Examples</a:t>
            </a:r>
          </a:p>
        </p:txBody>
      </p:sp>
      <p:sp>
        <p:nvSpPr>
          <p:cNvPr id="22531" name="Rectangle 3"/>
          <p:cNvSpPr>
            <a:spLocks noGrp="1" noChangeArrowheads="1"/>
          </p:cNvSpPr>
          <p:nvPr>
            <p:ph type="body" idx="1"/>
          </p:nvPr>
        </p:nvSpPr>
        <p:spPr>
          <a:xfrm>
            <a:off x="914400" y="2362200"/>
            <a:ext cx="8001000" cy="3429000"/>
          </a:xfrm>
        </p:spPr>
        <p:txBody>
          <a:bodyPr/>
          <a:lstStyle/>
          <a:p>
            <a:pPr eaLnBrk="1" hangingPunct="1">
              <a:defRPr/>
            </a:pPr>
            <a:r>
              <a:rPr lang="en-US" b="1"/>
              <a:t>Use examples to clarify your ideas</a:t>
            </a:r>
          </a:p>
          <a:p>
            <a:pPr eaLnBrk="1" hangingPunct="1">
              <a:defRPr/>
            </a:pPr>
            <a:r>
              <a:rPr lang="en-US" b="1"/>
              <a:t>Use examples to reinforce your ideas</a:t>
            </a:r>
          </a:p>
          <a:p>
            <a:pPr eaLnBrk="1" hangingPunct="1">
              <a:defRPr/>
            </a:pPr>
            <a:r>
              <a:rPr lang="en-US" b="1"/>
              <a:t>Use examples to personalize your ideas</a:t>
            </a:r>
          </a:p>
        </p:txBody>
      </p:sp>
    </p:spTree>
  </p:cSld>
  <p:clrMapOvr>
    <a:masterClrMapping/>
  </p:clrMapOvr>
  <p:transition>
    <p:dissolv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1447800"/>
            <a:ext cx="8229600" cy="990600"/>
          </a:xfrm>
        </p:spPr>
        <p:txBody>
          <a:bodyPr/>
          <a:lstStyle/>
          <a:p>
            <a:pPr eaLnBrk="1" hangingPunct="1">
              <a:defRPr/>
            </a:pPr>
            <a:r>
              <a:rPr lang="en-US"/>
              <a:t>Tips for Using Examples</a:t>
            </a:r>
            <a:endParaRPr lang="en-US" sz="2800"/>
          </a:p>
        </p:txBody>
      </p:sp>
      <p:sp>
        <p:nvSpPr>
          <p:cNvPr id="24579" name="Rectangle 3"/>
          <p:cNvSpPr>
            <a:spLocks noGrp="1" noChangeArrowheads="1"/>
          </p:cNvSpPr>
          <p:nvPr>
            <p:ph type="body" idx="1"/>
          </p:nvPr>
        </p:nvSpPr>
        <p:spPr>
          <a:xfrm>
            <a:off x="990600" y="2438400"/>
            <a:ext cx="7467600" cy="2438400"/>
          </a:xfrm>
        </p:spPr>
        <p:txBody>
          <a:bodyPr/>
          <a:lstStyle/>
          <a:p>
            <a:pPr eaLnBrk="1" hangingPunct="1">
              <a:defRPr/>
            </a:pPr>
            <a:r>
              <a:rPr lang="en-US" b="1"/>
              <a:t>Make your examples vivid and richly textured</a:t>
            </a:r>
          </a:p>
          <a:p>
            <a:pPr eaLnBrk="1" hangingPunct="1">
              <a:defRPr/>
            </a:pPr>
            <a:r>
              <a:rPr lang="en-US" b="1"/>
              <a:t>Practice delivery to enhance your extended examples</a:t>
            </a:r>
          </a:p>
        </p:txBody>
      </p:sp>
    </p:spTree>
  </p:cSld>
  <p:clrMapOvr>
    <a:masterClrMapping/>
  </p:clrMapOvr>
  <p:transition>
    <p:dissolv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19125" y="1524000"/>
            <a:ext cx="7905750" cy="990600"/>
          </a:xfrm>
        </p:spPr>
        <p:txBody>
          <a:bodyPr/>
          <a:lstStyle/>
          <a:p>
            <a:pPr eaLnBrk="1" hangingPunct="1">
              <a:defRPr/>
            </a:pPr>
            <a:r>
              <a:rPr lang="en-US" dirty="0" smtClean="0"/>
              <a:t>2. Statistical </a:t>
            </a:r>
            <a:r>
              <a:rPr lang="en-US" dirty="0"/>
              <a:t>Measures</a:t>
            </a:r>
          </a:p>
        </p:txBody>
      </p:sp>
      <p:sp>
        <p:nvSpPr>
          <p:cNvPr id="26627" name="Rectangle 3"/>
          <p:cNvSpPr>
            <a:spLocks noGrp="1" noChangeArrowheads="1"/>
          </p:cNvSpPr>
          <p:nvPr>
            <p:ph type="body" idx="1"/>
          </p:nvPr>
        </p:nvSpPr>
        <p:spPr>
          <a:xfrm>
            <a:off x="1066800" y="2667000"/>
            <a:ext cx="7848600" cy="3657600"/>
          </a:xfrm>
        </p:spPr>
        <p:txBody>
          <a:bodyPr/>
          <a:lstStyle/>
          <a:p>
            <a:pPr eaLnBrk="1" hangingPunct="1">
              <a:defRPr/>
            </a:pPr>
            <a:r>
              <a:rPr lang="en-US" b="1"/>
              <a:t>Mean</a:t>
            </a:r>
          </a:p>
          <a:p>
            <a:pPr eaLnBrk="1" hangingPunct="1">
              <a:defRPr/>
            </a:pPr>
            <a:r>
              <a:rPr lang="en-US" b="1"/>
              <a:t>Median</a:t>
            </a:r>
          </a:p>
          <a:p>
            <a:pPr eaLnBrk="1" hangingPunct="1">
              <a:defRPr/>
            </a:pPr>
            <a:r>
              <a:rPr lang="en-US" b="1"/>
              <a:t>Mode</a:t>
            </a:r>
          </a:p>
        </p:txBody>
      </p:sp>
    </p:spTree>
  </p:cSld>
  <p:clrMapOvr>
    <a:masterClrMapping/>
  </p:clrMapOvr>
  <p:transition>
    <p:dissolv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19125" y="2057400"/>
            <a:ext cx="7905750" cy="990600"/>
          </a:xfrm>
        </p:spPr>
        <p:txBody>
          <a:bodyPr/>
          <a:lstStyle/>
          <a:p>
            <a:pPr eaLnBrk="1" hangingPunct="1">
              <a:defRPr/>
            </a:pPr>
            <a:r>
              <a:rPr lang="en-US"/>
              <a:t>Mean</a:t>
            </a:r>
          </a:p>
        </p:txBody>
      </p:sp>
      <p:sp>
        <p:nvSpPr>
          <p:cNvPr id="28675" name="Rectangle 3"/>
          <p:cNvSpPr>
            <a:spLocks noGrp="1" noChangeArrowheads="1"/>
          </p:cNvSpPr>
          <p:nvPr>
            <p:ph type="body" idx="1"/>
          </p:nvPr>
        </p:nvSpPr>
        <p:spPr>
          <a:xfrm>
            <a:off x="1066800" y="2971800"/>
            <a:ext cx="7848600" cy="1600200"/>
          </a:xfrm>
        </p:spPr>
        <p:txBody>
          <a:bodyPr/>
          <a:lstStyle/>
          <a:p>
            <a:pPr eaLnBrk="1" hangingPunct="1">
              <a:buFontTx/>
              <a:buNone/>
              <a:defRPr/>
            </a:pPr>
            <a:r>
              <a:rPr lang="en-US" b="1"/>
              <a:t>	The average value of a group of numbers.</a:t>
            </a:r>
          </a:p>
        </p:txBody>
      </p:sp>
    </p:spTree>
  </p:cSld>
  <p:clrMapOvr>
    <a:masterClrMapping/>
  </p:clrMapOvr>
  <p:transition>
    <p:dissolv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19125" y="1905000"/>
            <a:ext cx="7905750" cy="990600"/>
          </a:xfrm>
        </p:spPr>
        <p:txBody>
          <a:bodyPr/>
          <a:lstStyle/>
          <a:p>
            <a:pPr eaLnBrk="1" hangingPunct="1">
              <a:defRPr/>
            </a:pPr>
            <a:r>
              <a:rPr lang="en-US"/>
              <a:t>Median</a:t>
            </a:r>
          </a:p>
        </p:txBody>
      </p:sp>
      <p:sp>
        <p:nvSpPr>
          <p:cNvPr id="30723" name="Rectangle 3"/>
          <p:cNvSpPr>
            <a:spLocks noGrp="1" noChangeArrowheads="1"/>
          </p:cNvSpPr>
          <p:nvPr>
            <p:ph type="body" idx="1"/>
          </p:nvPr>
        </p:nvSpPr>
        <p:spPr>
          <a:xfrm>
            <a:off x="1066800" y="2743200"/>
            <a:ext cx="7162800" cy="2667000"/>
          </a:xfrm>
        </p:spPr>
        <p:txBody>
          <a:bodyPr/>
          <a:lstStyle/>
          <a:p>
            <a:pPr eaLnBrk="1" hangingPunct="1">
              <a:buFontTx/>
              <a:buNone/>
              <a:defRPr/>
            </a:pPr>
            <a:r>
              <a:rPr lang="en-US" b="1"/>
              <a:t>	The middle figure in a group once the figures are put in order from the highest to the lowest.</a:t>
            </a:r>
          </a:p>
          <a:p>
            <a:pPr eaLnBrk="1" hangingPunct="1">
              <a:defRPr/>
            </a:pPr>
            <a:endParaRPr lang="en-US"/>
          </a:p>
        </p:txBody>
      </p:sp>
    </p:spTree>
  </p:cSld>
  <p:clrMapOvr>
    <a:masterClrMapping/>
  </p:clrMapOvr>
  <p:transition>
    <p:dissolv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19125" y="2133600"/>
            <a:ext cx="7905750" cy="990600"/>
          </a:xfrm>
        </p:spPr>
        <p:txBody>
          <a:bodyPr/>
          <a:lstStyle/>
          <a:p>
            <a:pPr eaLnBrk="1" hangingPunct="1">
              <a:defRPr/>
            </a:pPr>
            <a:r>
              <a:rPr lang="en-US"/>
              <a:t>Mode</a:t>
            </a:r>
          </a:p>
        </p:txBody>
      </p:sp>
      <p:sp>
        <p:nvSpPr>
          <p:cNvPr id="32771" name="Rectangle 3"/>
          <p:cNvSpPr>
            <a:spLocks noGrp="1" noChangeArrowheads="1"/>
          </p:cNvSpPr>
          <p:nvPr>
            <p:ph type="body" idx="1"/>
          </p:nvPr>
        </p:nvSpPr>
        <p:spPr>
          <a:xfrm>
            <a:off x="1066800" y="2971800"/>
            <a:ext cx="7848600" cy="1600200"/>
          </a:xfrm>
        </p:spPr>
        <p:txBody>
          <a:bodyPr/>
          <a:lstStyle/>
          <a:p>
            <a:pPr eaLnBrk="1" hangingPunct="1">
              <a:buFontTx/>
              <a:buNone/>
              <a:defRPr/>
            </a:pPr>
            <a:r>
              <a:rPr lang="en-US" b="1"/>
              <a:t>	The number that occurs most frequently in a group of numbers.</a:t>
            </a:r>
            <a:endParaRPr lang="en-US"/>
          </a:p>
        </p:txBody>
      </p:sp>
    </p:spTree>
  </p:cSld>
  <p:clrMapOvr>
    <a:masterClrMapping/>
  </p:clrMapOvr>
  <p:transition>
    <p:dissolv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19125" y="1143000"/>
            <a:ext cx="7905750" cy="990600"/>
          </a:xfrm>
        </p:spPr>
        <p:txBody>
          <a:bodyPr/>
          <a:lstStyle/>
          <a:p>
            <a:pPr eaLnBrk="1" hangingPunct="1">
              <a:defRPr/>
            </a:pPr>
            <a:r>
              <a:rPr lang="en-US"/>
              <a:t>Tips for Using Statistics</a:t>
            </a:r>
          </a:p>
        </p:txBody>
      </p:sp>
      <p:sp>
        <p:nvSpPr>
          <p:cNvPr id="34819" name="Rectangle 3"/>
          <p:cNvSpPr>
            <a:spLocks noGrp="1" noChangeArrowheads="1"/>
          </p:cNvSpPr>
          <p:nvPr>
            <p:ph type="body" idx="1"/>
          </p:nvPr>
        </p:nvSpPr>
        <p:spPr>
          <a:xfrm>
            <a:off x="1028700" y="2133600"/>
            <a:ext cx="7886700" cy="3886200"/>
          </a:xfrm>
        </p:spPr>
        <p:txBody>
          <a:bodyPr/>
          <a:lstStyle/>
          <a:p>
            <a:pPr eaLnBrk="1" hangingPunct="1">
              <a:defRPr/>
            </a:pPr>
            <a:r>
              <a:rPr lang="en-US" b="1"/>
              <a:t>Make sure the statistics are from a reliable source</a:t>
            </a:r>
          </a:p>
          <a:p>
            <a:pPr eaLnBrk="1" hangingPunct="1">
              <a:defRPr/>
            </a:pPr>
            <a:r>
              <a:rPr lang="en-US" b="1"/>
              <a:t>Use statistics to quantify your ideas</a:t>
            </a:r>
          </a:p>
          <a:p>
            <a:pPr eaLnBrk="1" hangingPunct="1">
              <a:defRPr/>
            </a:pPr>
            <a:r>
              <a:rPr lang="en-US" b="1"/>
              <a:t>Use statistics sparingly</a:t>
            </a:r>
          </a:p>
          <a:p>
            <a:pPr eaLnBrk="1" hangingPunct="1">
              <a:defRPr/>
            </a:pPr>
            <a:r>
              <a:rPr lang="en-US" b="1"/>
              <a:t>Identify the sources of your statistics</a:t>
            </a:r>
          </a:p>
        </p:txBody>
      </p:sp>
    </p:spTree>
  </p:cSld>
  <p:clrMapOvr>
    <a:masterClrMapping/>
  </p:clrMapOvr>
  <p:transition>
    <p:dissolv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19125" y="1524000"/>
            <a:ext cx="7905750" cy="990600"/>
          </a:xfrm>
        </p:spPr>
        <p:txBody>
          <a:bodyPr/>
          <a:lstStyle/>
          <a:p>
            <a:pPr eaLnBrk="1" hangingPunct="1">
              <a:defRPr/>
            </a:pPr>
            <a:r>
              <a:rPr lang="en-US"/>
              <a:t>Tips for Using Statistics</a:t>
            </a:r>
            <a:endParaRPr lang="en-US" sz="2800"/>
          </a:p>
        </p:txBody>
      </p:sp>
      <p:sp>
        <p:nvSpPr>
          <p:cNvPr id="36867" name="Rectangle 3"/>
          <p:cNvSpPr>
            <a:spLocks noGrp="1" noChangeArrowheads="1"/>
          </p:cNvSpPr>
          <p:nvPr>
            <p:ph type="body" idx="1"/>
          </p:nvPr>
        </p:nvSpPr>
        <p:spPr>
          <a:xfrm>
            <a:off x="990600" y="2590800"/>
            <a:ext cx="7696200" cy="2743200"/>
          </a:xfrm>
        </p:spPr>
        <p:txBody>
          <a:bodyPr/>
          <a:lstStyle/>
          <a:p>
            <a:pPr eaLnBrk="1" hangingPunct="1">
              <a:defRPr/>
            </a:pPr>
            <a:r>
              <a:rPr lang="en-US" b="1"/>
              <a:t>Explain your statistics</a:t>
            </a:r>
          </a:p>
          <a:p>
            <a:pPr eaLnBrk="1" hangingPunct="1">
              <a:defRPr/>
            </a:pPr>
            <a:r>
              <a:rPr lang="en-US" b="1"/>
              <a:t>Round off complicated statistics</a:t>
            </a:r>
          </a:p>
          <a:p>
            <a:pPr eaLnBrk="1" hangingPunct="1">
              <a:defRPr/>
            </a:pPr>
            <a:r>
              <a:rPr lang="en-US" b="1"/>
              <a:t>Use visual aids to clarify statistical trends</a:t>
            </a:r>
          </a:p>
        </p:txBody>
      </p:sp>
    </p:spTree>
  </p:cSld>
  <p:clrMapOvr>
    <a:masterClrMapping/>
  </p:clrMapOvr>
  <p:transition>
    <p:dissolv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r>
              <a:rPr lang="en-US" sz="3200"/>
              <a:t>Explaining Statistics</a:t>
            </a:r>
          </a:p>
        </p:txBody>
      </p:sp>
      <p:sp>
        <p:nvSpPr>
          <p:cNvPr id="172035" name="Rectangle 3"/>
          <p:cNvSpPr>
            <a:spLocks noChangeArrowheads="1"/>
          </p:cNvSpPr>
          <p:nvPr/>
        </p:nvSpPr>
        <p:spPr bwMode="auto">
          <a:xfrm>
            <a:off x="2209800" y="17526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p>
        </p:txBody>
      </p:sp>
      <p:pic>
        <p:nvPicPr>
          <p:cNvPr id="38916" name="7_5.mpg">
            <a:hlinkClick r:id="" action="ppaction://media"/>
          </p:cNvPr>
          <p:cNvPicPr/>
          <p:nvPr>
            <p:ph idx="1"/>
            <a:videoFile r:link="rId1"/>
          </p:nvPr>
        </p:nvPicPr>
        <p:blipFill>
          <a:blip r:embed="rId4"/>
          <a:srcRect/>
          <a:stretch>
            <a:fillRect/>
          </a:stretch>
        </p:blipFill>
        <p:spPr>
          <a:xfrm>
            <a:off x="2209800" y="1771650"/>
            <a:ext cx="4724400" cy="348615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389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8916"/>
                                        </p:tgtEl>
                                      </p:cBhvr>
                                    </p:cmd>
                                  </p:childTnLst>
                                </p:cTn>
                              </p:par>
                            </p:childTnLst>
                          </p:cTn>
                        </p:par>
                      </p:childTnLst>
                    </p:cTn>
                  </p:par>
                </p:childTnLst>
              </p:cTn>
              <p:nextCondLst>
                <p:cond evt="onClick" delay="0">
                  <p:tgtEl>
                    <p:spTgt spid="38916"/>
                  </p:tgtEl>
                </p:cond>
              </p:nextCondLst>
            </p:seq>
            <p:video>
              <p:cMediaNode>
                <p:cTn id="7" fill="hold" display="0">
                  <p:stCondLst>
                    <p:cond delay="indefinite"/>
                  </p:stCondLst>
                  <p:endCondLst>
                    <p:cond evt="onNext" delay="0">
                      <p:tgtEl>
                        <p:sldTgt/>
                      </p:tgtEl>
                    </p:cond>
                    <p:cond evt="onPrev" delay="0">
                      <p:tgtEl>
                        <p:sldTgt/>
                      </p:tgtEl>
                    </p:cond>
                  </p:endCondLst>
                </p:cTn>
                <p:tgtEl>
                  <p:spTgt spid="38916"/>
                </p:tgtEl>
              </p:cMediaNode>
            </p:video>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19125" y="1828800"/>
            <a:ext cx="7905750" cy="990600"/>
          </a:xfrm>
        </p:spPr>
        <p:txBody>
          <a:bodyPr/>
          <a:lstStyle/>
          <a:p>
            <a:pPr eaLnBrk="1" hangingPunct="1">
              <a:defRPr/>
            </a:pPr>
            <a:r>
              <a:rPr lang="en-US" dirty="0" smtClean="0"/>
              <a:t>3. Testimony</a:t>
            </a:r>
            <a:endParaRPr lang="en-US" dirty="0"/>
          </a:p>
        </p:txBody>
      </p:sp>
      <p:sp>
        <p:nvSpPr>
          <p:cNvPr id="40963" name="Rectangle 3"/>
          <p:cNvSpPr>
            <a:spLocks noGrp="1" noChangeArrowheads="1"/>
          </p:cNvSpPr>
          <p:nvPr>
            <p:ph type="body" idx="1"/>
          </p:nvPr>
        </p:nvSpPr>
        <p:spPr>
          <a:xfrm>
            <a:off x="1066800" y="2971800"/>
            <a:ext cx="7848600" cy="1600200"/>
          </a:xfrm>
        </p:spPr>
        <p:txBody>
          <a:bodyPr/>
          <a:lstStyle/>
          <a:p>
            <a:pPr marL="0" indent="0" eaLnBrk="1" hangingPunct="1">
              <a:buFontTx/>
              <a:buNone/>
              <a:defRPr/>
            </a:pPr>
            <a:r>
              <a:rPr lang="en-US" b="1"/>
              <a:t>Quotations or paraphrases used to support a point.</a:t>
            </a:r>
          </a:p>
        </p:txBody>
      </p:sp>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4" name="Rectangle 6"/>
          <p:cNvSpPr>
            <a:spLocks noGrp="1" noChangeArrowheads="1"/>
          </p:cNvSpPr>
          <p:nvPr>
            <p:ph type="title"/>
          </p:nvPr>
        </p:nvSpPr>
        <p:spPr/>
        <p:txBody>
          <a:bodyPr/>
          <a:lstStyle/>
          <a:p>
            <a:pPr eaLnBrk="1" hangingPunct="1"/>
            <a:r>
              <a:rPr lang="en-US" smtClean="0">
                <a:effectLst>
                  <a:outerShdw blurRad="38100" dist="38100" dir="2700000" algn="tl">
                    <a:srgbClr val="000000"/>
                  </a:outerShdw>
                </a:effectLst>
              </a:rPr>
              <a:t>Avoiding Ethnocentrism</a:t>
            </a:r>
          </a:p>
        </p:txBody>
      </p:sp>
      <p:sp>
        <p:nvSpPr>
          <p:cNvPr id="22531" name="Rectangle 7"/>
          <p:cNvSpPr>
            <a:spLocks noGrp="1" noChangeArrowheads="1"/>
          </p:cNvSpPr>
          <p:nvPr>
            <p:ph sz="quarter"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601663" indent="-457200" eaLnBrk="1" hangingPunct="1">
              <a:lnSpc>
                <a:spcPct val="120000"/>
              </a:lnSpc>
              <a:spcBef>
                <a:spcPct val="0"/>
              </a:spcBef>
              <a:buClr>
                <a:srgbClr val="000000"/>
              </a:buClr>
              <a:buSzPct val="120000"/>
            </a:pPr>
            <a:r>
              <a:rPr lang="en-US" sz="3600" b="1" smtClean="0"/>
              <a:t>Be alert to feedback</a:t>
            </a:r>
            <a:endParaRPr lang="en-US" sz="3400" b="1" smtClean="0"/>
          </a:p>
          <a:p>
            <a:pPr marL="601663" indent="-457200" eaLnBrk="1" hangingPunct="1">
              <a:lnSpc>
                <a:spcPct val="120000"/>
              </a:lnSpc>
              <a:spcBef>
                <a:spcPts val="1800"/>
              </a:spcBef>
              <a:buClr>
                <a:srgbClr val="000000"/>
              </a:buClr>
              <a:buSzPct val="120000"/>
            </a:pPr>
            <a:r>
              <a:rPr lang="en-US" sz="3600" b="1" smtClean="0"/>
              <a:t>Listeners also have to avoid ethnocentrism</a:t>
            </a: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19125" y="1905000"/>
            <a:ext cx="7905750" cy="990600"/>
          </a:xfrm>
        </p:spPr>
        <p:txBody>
          <a:bodyPr/>
          <a:lstStyle/>
          <a:p>
            <a:pPr eaLnBrk="1" hangingPunct="1">
              <a:defRPr/>
            </a:pPr>
            <a:r>
              <a:rPr lang="en-US"/>
              <a:t>Expert Testimony</a:t>
            </a:r>
          </a:p>
        </p:txBody>
      </p:sp>
      <p:sp>
        <p:nvSpPr>
          <p:cNvPr id="43011" name="Rectangle 3"/>
          <p:cNvSpPr>
            <a:spLocks noGrp="1" noChangeArrowheads="1"/>
          </p:cNvSpPr>
          <p:nvPr>
            <p:ph type="body" idx="1"/>
          </p:nvPr>
        </p:nvSpPr>
        <p:spPr>
          <a:xfrm>
            <a:off x="1447800" y="2971800"/>
            <a:ext cx="6781800" cy="2514600"/>
          </a:xfrm>
        </p:spPr>
        <p:txBody>
          <a:bodyPr/>
          <a:lstStyle/>
          <a:p>
            <a:pPr marL="0" indent="0" eaLnBrk="1" hangingPunct="1">
              <a:buFontTx/>
              <a:buNone/>
              <a:defRPr/>
            </a:pPr>
            <a:r>
              <a:rPr lang="en-US" b="1"/>
              <a:t>Testimony from people who are recognized experts in their fields.</a:t>
            </a:r>
          </a:p>
        </p:txBody>
      </p:sp>
    </p:spTree>
  </p:cSld>
  <p:clrMapOvr>
    <a:masterClrMapping/>
  </p:clrMapOvr>
  <p:transition>
    <p:dissolv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19125" y="1905000"/>
            <a:ext cx="7905750" cy="990600"/>
          </a:xfrm>
        </p:spPr>
        <p:txBody>
          <a:bodyPr/>
          <a:lstStyle/>
          <a:p>
            <a:pPr eaLnBrk="1" hangingPunct="1">
              <a:defRPr/>
            </a:pPr>
            <a:r>
              <a:rPr lang="en-US"/>
              <a:t>Peer Testimony</a:t>
            </a:r>
          </a:p>
        </p:txBody>
      </p:sp>
      <p:sp>
        <p:nvSpPr>
          <p:cNvPr id="45059" name="Rectangle 3"/>
          <p:cNvSpPr>
            <a:spLocks noGrp="1" noChangeArrowheads="1"/>
          </p:cNvSpPr>
          <p:nvPr>
            <p:ph type="body" idx="1"/>
          </p:nvPr>
        </p:nvSpPr>
        <p:spPr>
          <a:xfrm>
            <a:off x="1066800" y="2971800"/>
            <a:ext cx="7848600" cy="1600200"/>
          </a:xfrm>
        </p:spPr>
        <p:txBody>
          <a:bodyPr/>
          <a:lstStyle/>
          <a:p>
            <a:pPr marL="0" indent="0" eaLnBrk="1" hangingPunct="1">
              <a:buFontTx/>
              <a:buNone/>
              <a:defRPr/>
            </a:pPr>
            <a:r>
              <a:rPr lang="en-US" b="1"/>
              <a:t>Testimony from ordinary people with firsthand experience or insight on a topic.</a:t>
            </a:r>
          </a:p>
        </p:txBody>
      </p:sp>
    </p:spTree>
  </p:cSld>
  <p:clrMapOvr>
    <a:masterClrMapping/>
  </p:clrMapOvr>
  <p:transition>
    <p:dissolv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19125" y="1981200"/>
            <a:ext cx="7905750" cy="990600"/>
          </a:xfrm>
        </p:spPr>
        <p:txBody>
          <a:bodyPr/>
          <a:lstStyle/>
          <a:p>
            <a:pPr eaLnBrk="1" hangingPunct="1">
              <a:defRPr/>
            </a:pPr>
            <a:r>
              <a:rPr lang="en-US"/>
              <a:t>Direct Quotation</a:t>
            </a:r>
          </a:p>
        </p:txBody>
      </p:sp>
      <p:sp>
        <p:nvSpPr>
          <p:cNvPr id="47107" name="Rectangle 3"/>
          <p:cNvSpPr>
            <a:spLocks noGrp="1" noChangeArrowheads="1"/>
          </p:cNvSpPr>
          <p:nvPr>
            <p:ph type="body" idx="1"/>
          </p:nvPr>
        </p:nvSpPr>
        <p:spPr>
          <a:xfrm>
            <a:off x="1143000" y="2971800"/>
            <a:ext cx="7467600" cy="1295400"/>
          </a:xfrm>
        </p:spPr>
        <p:txBody>
          <a:bodyPr/>
          <a:lstStyle/>
          <a:p>
            <a:pPr marL="0" indent="0" eaLnBrk="1" hangingPunct="1">
              <a:buFontTx/>
              <a:buNone/>
              <a:defRPr/>
            </a:pPr>
            <a:r>
              <a:rPr lang="en-US" b="1"/>
              <a:t>Testimony that is presented word </a:t>
            </a:r>
            <a:br>
              <a:rPr lang="en-US" b="1"/>
            </a:br>
            <a:r>
              <a:rPr lang="en-US" b="1"/>
              <a:t>for word.</a:t>
            </a:r>
          </a:p>
        </p:txBody>
      </p:sp>
    </p:spTree>
  </p:cSld>
  <p:clrMapOvr>
    <a:masterClrMapping/>
  </p:clrMapOvr>
  <p:transition>
    <p:dissolv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19125" y="1828800"/>
            <a:ext cx="7905750" cy="990600"/>
          </a:xfrm>
        </p:spPr>
        <p:txBody>
          <a:bodyPr/>
          <a:lstStyle/>
          <a:p>
            <a:pPr eaLnBrk="1" hangingPunct="1">
              <a:defRPr/>
            </a:pPr>
            <a:r>
              <a:rPr lang="en-US"/>
              <a:t>Quoting Out of Context</a:t>
            </a:r>
          </a:p>
        </p:txBody>
      </p:sp>
      <p:sp>
        <p:nvSpPr>
          <p:cNvPr id="49155" name="Rectangle 3"/>
          <p:cNvSpPr>
            <a:spLocks noGrp="1" noChangeArrowheads="1"/>
          </p:cNvSpPr>
          <p:nvPr>
            <p:ph type="body" idx="1"/>
          </p:nvPr>
        </p:nvSpPr>
        <p:spPr>
          <a:xfrm>
            <a:off x="1066800" y="2971800"/>
            <a:ext cx="7467600" cy="2952750"/>
          </a:xfrm>
        </p:spPr>
        <p:txBody>
          <a:bodyPr/>
          <a:lstStyle/>
          <a:p>
            <a:pPr marL="0" indent="0" eaLnBrk="1" hangingPunct="1">
              <a:buFontTx/>
              <a:buNone/>
              <a:defRPr/>
            </a:pPr>
            <a:r>
              <a:rPr lang="en-US" b="1"/>
              <a:t>Distorting a statement’s meaning by removing the statement from the words and phrases surrounding it.</a:t>
            </a:r>
          </a:p>
          <a:p>
            <a:pPr marL="0" indent="0" eaLnBrk="1" hangingPunct="1">
              <a:buFontTx/>
              <a:buNone/>
              <a:defRPr/>
            </a:pPr>
            <a:endParaRPr lang="en-US"/>
          </a:p>
        </p:txBody>
      </p:sp>
    </p:spTree>
  </p:cSld>
  <p:clrMapOvr>
    <a:masterClrMapping/>
  </p:clrMapOvr>
  <p:transition>
    <p:dissolv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19125" y="1905000"/>
            <a:ext cx="7905750" cy="990600"/>
          </a:xfrm>
        </p:spPr>
        <p:txBody>
          <a:bodyPr/>
          <a:lstStyle/>
          <a:p>
            <a:pPr eaLnBrk="1" hangingPunct="1">
              <a:defRPr/>
            </a:pPr>
            <a:r>
              <a:rPr lang="en-US"/>
              <a:t>Paraphrase</a:t>
            </a:r>
          </a:p>
        </p:txBody>
      </p:sp>
      <p:sp>
        <p:nvSpPr>
          <p:cNvPr id="51203" name="Rectangle 3"/>
          <p:cNvSpPr>
            <a:spLocks noGrp="1" noChangeArrowheads="1"/>
          </p:cNvSpPr>
          <p:nvPr>
            <p:ph type="body" idx="1"/>
          </p:nvPr>
        </p:nvSpPr>
        <p:spPr>
          <a:xfrm>
            <a:off x="1066800" y="2971800"/>
            <a:ext cx="7543800" cy="1676400"/>
          </a:xfrm>
        </p:spPr>
        <p:txBody>
          <a:bodyPr/>
          <a:lstStyle/>
          <a:p>
            <a:pPr marL="0" indent="0" eaLnBrk="1" hangingPunct="1">
              <a:buFontTx/>
              <a:buNone/>
              <a:defRPr/>
            </a:pPr>
            <a:r>
              <a:rPr lang="en-US" b="1"/>
              <a:t>To restate or summarize a source’s ideas in one’s own words.</a:t>
            </a:r>
          </a:p>
        </p:txBody>
      </p:sp>
    </p:spTree>
  </p:cSld>
  <p:clrMapOvr>
    <a:masterClrMapping/>
  </p:clrMapOvr>
  <p:transition>
    <p:dissolv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19125" y="1524000"/>
            <a:ext cx="7905750" cy="990600"/>
          </a:xfrm>
        </p:spPr>
        <p:txBody>
          <a:bodyPr/>
          <a:lstStyle/>
          <a:p>
            <a:pPr eaLnBrk="1" hangingPunct="1">
              <a:defRPr/>
            </a:pPr>
            <a:r>
              <a:rPr lang="en-US"/>
              <a:t>Tips for Using Testimony</a:t>
            </a:r>
          </a:p>
        </p:txBody>
      </p:sp>
      <p:sp>
        <p:nvSpPr>
          <p:cNvPr id="53251" name="Rectangle 3"/>
          <p:cNvSpPr>
            <a:spLocks noGrp="1" noChangeArrowheads="1"/>
          </p:cNvSpPr>
          <p:nvPr>
            <p:ph type="body" idx="1"/>
          </p:nvPr>
        </p:nvSpPr>
        <p:spPr>
          <a:xfrm>
            <a:off x="762000" y="2362200"/>
            <a:ext cx="8077200" cy="3124200"/>
          </a:xfrm>
        </p:spPr>
        <p:txBody>
          <a:bodyPr/>
          <a:lstStyle/>
          <a:p>
            <a:pPr eaLnBrk="1" hangingPunct="1">
              <a:defRPr/>
            </a:pPr>
            <a:r>
              <a:rPr lang="en-US" b="1"/>
              <a:t>Quote or paraphrase accurately</a:t>
            </a:r>
          </a:p>
          <a:p>
            <a:pPr eaLnBrk="1" hangingPunct="1">
              <a:defRPr/>
            </a:pPr>
            <a:r>
              <a:rPr lang="en-US" b="1"/>
              <a:t>Use testimony from qualified sources</a:t>
            </a:r>
          </a:p>
          <a:p>
            <a:pPr eaLnBrk="1" hangingPunct="1">
              <a:defRPr/>
            </a:pPr>
            <a:r>
              <a:rPr lang="en-US" b="1"/>
              <a:t>Use testimony from unbiased sources</a:t>
            </a:r>
          </a:p>
          <a:p>
            <a:pPr eaLnBrk="1" hangingPunct="1">
              <a:defRPr/>
            </a:pPr>
            <a:r>
              <a:rPr lang="en-US" b="1"/>
              <a:t>Identify the people you quote or paraphrase</a:t>
            </a:r>
          </a:p>
        </p:txBody>
      </p:sp>
    </p:spTree>
  </p:cSld>
  <p:clrMapOvr>
    <a:masterClrMapping/>
  </p:clrMapOvr>
  <p:transition>
    <p:dissolv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defRPr/>
            </a:pPr>
            <a:r>
              <a:rPr lang="en-US" sz="3200"/>
              <a:t>Identifying the Source of Testimony</a:t>
            </a:r>
          </a:p>
        </p:txBody>
      </p:sp>
      <p:sp>
        <p:nvSpPr>
          <p:cNvPr id="180227" name="Rectangle 3"/>
          <p:cNvSpPr>
            <a:spLocks noChangeArrowheads="1"/>
          </p:cNvSpPr>
          <p:nvPr/>
        </p:nvSpPr>
        <p:spPr bwMode="auto">
          <a:xfrm>
            <a:off x="2209800" y="17526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p>
        </p:txBody>
      </p:sp>
      <p:pic>
        <p:nvPicPr>
          <p:cNvPr id="55300" name="7_6.mpg">
            <a:hlinkClick r:id="" action="ppaction://media"/>
          </p:cNvPr>
          <p:cNvPicPr/>
          <p:nvPr>
            <p:ph idx="1"/>
            <a:videoFile r:link="rId1"/>
          </p:nvPr>
        </p:nvPicPr>
        <p:blipFill>
          <a:blip r:embed="rId4"/>
          <a:srcRect/>
          <a:stretch>
            <a:fillRect/>
          </a:stretch>
        </p:blipFill>
        <p:spPr>
          <a:xfrm>
            <a:off x="2209800" y="1771650"/>
            <a:ext cx="4724400" cy="348615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5530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5300"/>
                                        </p:tgtEl>
                                      </p:cBhvr>
                                    </p:cmd>
                                  </p:childTnLst>
                                </p:cTn>
                              </p:par>
                            </p:childTnLst>
                          </p:cTn>
                        </p:par>
                      </p:childTnLst>
                    </p:cTn>
                  </p:par>
                </p:childTnLst>
              </p:cTn>
              <p:nextCondLst>
                <p:cond evt="onClick" delay="0">
                  <p:tgtEl>
                    <p:spTgt spid="55300"/>
                  </p:tgtEl>
                </p:cond>
              </p:nextCondLst>
            </p:seq>
            <p:video>
              <p:cMediaNode>
                <p:cTn id="7" fill="hold" display="0">
                  <p:stCondLst>
                    <p:cond delay="indefinite"/>
                  </p:stCondLst>
                  <p:endCondLst>
                    <p:cond evt="onNext" delay="0">
                      <p:tgtEl>
                        <p:sldTgt/>
                      </p:tgtEl>
                    </p:cond>
                    <p:cond evt="onPrev" delay="0">
                      <p:tgtEl>
                        <p:sldTgt/>
                      </p:tgtEl>
                    </p:cond>
                  </p:endCondLst>
                </p:cTn>
                <p:tgtEl>
                  <p:spTgt spid="55300"/>
                </p:tgtEl>
              </p:cMediaNode>
            </p:video>
          </p:childTnLst>
        </p:cTn>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fontAlgn="auto">
              <a:spcAft>
                <a:spcPts val="0"/>
              </a:spcAft>
              <a:defRPr/>
            </a:pPr>
            <a:r>
              <a:rPr lang="en-US" dirty="0" smtClean="0"/>
              <a:t>Chapter 8</a:t>
            </a:r>
            <a:endParaRPr lang="en-US" dirty="0"/>
          </a:p>
        </p:txBody>
      </p:sp>
      <p:sp>
        <p:nvSpPr>
          <p:cNvPr id="181251" name="Rectangle 3"/>
          <p:cNvSpPr>
            <a:spLocks noGrp="1" noChangeArrowheads="1"/>
          </p:cNvSpPr>
          <p:nvPr>
            <p:ph type="subTitle" idx="1"/>
          </p:nvPr>
        </p:nvSpPr>
        <p:spPr>
          <a:xfrm>
            <a:off x="3354388" y="3540125"/>
            <a:ext cx="5114925" cy="1101725"/>
          </a:xfrm>
        </p:spPr>
        <p:txBody>
          <a:bodyPr/>
          <a:lstStyle/>
          <a:p>
            <a:r>
              <a:rPr lang="en-US" b="1" smtClean="0"/>
              <a:t>Organizing the Body of the Speech</a:t>
            </a:r>
          </a:p>
        </p:txBody>
      </p:sp>
    </p:spTree>
  </p:cSld>
  <p:clrMapOvr>
    <a:masterClrMapping/>
  </p:clrMapOvr>
  <p:transition>
    <p:dissolv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19125" y="1600200"/>
            <a:ext cx="7905750" cy="990600"/>
          </a:xfrm>
        </p:spPr>
        <p:txBody>
          <a:bodyPr/>
          <a:lstStyle/>
          <a:p>
            <a:pPr fontAlgn="auto">
              <a:spcAft>
                <a:spcPts val="0"/>
              </a:spcAft>
              <a:defRPr/>
            </a:pPr>
            <a:r>
              <a:rPr lang="en-US"/>
              <a:t>Strategic Organization</a:t>
            </a:r>
          </a:p>
        </p:txBody>
      </p:sp>
      <p:sp>
        <p:nvSpPr>
          <p:cNvPr id="182275" name="Rectangle 3"/>
          <p:cNvSpPr>
            <a:spLocks noGrp="1" noChangeArrowheads="1"/>
          </p:cNvSpPr>
          <p:nvPr>
            <p:ph idx="1"/>
          </p:nvPr>
        </p:nvSpPr>
        <p:spPr>
          <a:xfrm>
            <a:off x="1371600" y="2743200"/>
            <a:ext cx="6934200" cy="2057400"/>
          </a:xfrm>
        </p:spPr>
        <p:txBody>
          <a:bodyPr/>
          <a:lstStyle/>
          <a:p>
            <a:pPr marL="0" indent="0">
              <a:buFontTx/>
              <a:buNone/>
            </a:pPr>
            <a:r>
              <a:rPr lang="en-US" b="1" smtClean="0"/>
              <a:t>Putting a speech together in a particular way to achieve a particular result with a particular audience.</a:t>
            </a:r>
          </a:p>
        </p:txBody>
      </p:sp>
    </p:spTree>
  </p:cSld>
  <p:clrMapOvr>
    <a:masterClrMapping/>
  </p:clrMapOvr>
  <p:transition>
    <p:dissolv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19125" y="1981200"/>
            <a:ext cx="7905750" cy="990600"/>
          </a:xfrm>
        </p:spPr>
        <p:txBody>
          <a:bodyPr/>
          <a:lstStyle/>
          <a:p>
            <a:pPr fontAlgn="auto">
              <a:spcAft>
                <a:spcPts val="0"/>
              </a:spcAft>
              <a:defRPr/>
            </a:pPr>
            <a:r>
              <a:rPr lang="en-US"/>
              <a:t>Main Points</a:t>
            </a:r>
          </a:p>
        </p:txBody>
      </p:sp>
      <p:sp>
        <p:nvSpPr>
          <p:cNvPr id="183299" name="Rectangle 3"/>
          <p:cNvSpPr>
            <a:spLocks noGrp="1" noChangeArrowheads="1"/>
          </p:cNvSpPr>
          <p:nvPr>
            <p:ph idx="1"/>
          </p:nvPr>
        </p:nvSpPr>
        <p:spPr>
          <a:xfrm>
            <a:off x="1143000" y="2971800"/>
            <a:ext cx="5257800" cy="2133600"/>
          </a:xfrm>
        </p:spPr>
        <p:txBody>
          <a:bodyPr/>
          <a:lstStyle/>
          <a:p>
            <a:pPr marL="0" indent="0">
              <a:buFontTx/>
              <a:buNone/>
            </a:pPr>
            <a:r>
              <a:rPr lang="en-US" b="1" smtClean="0"/>
              <a:t>The major points developed in the body of a speech. </a:t>
            </a:r>
          </a:p>
        </p:txBody>
      </p:sp>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42" name="Rectangle 6"/>
          <p:cNvSpPr>
            <a:spLocks noGrp="1" noChangeArrowheads="1"/>
          </p:cNvSpPr>
          <p:nvPr>
            <p:ph type="title"/>
          </p:nvPr>
        </p:nvSpPr>
        <p:spPr>
          <a:xfrm>
            <a:off x="457200" y="0"/>
            <a:ext cx="8534400" cy="1608138"/>
          </a:xfrm>
        </p:spPr>
        <p:txBody>
          <a:bodyPr/>
          <a:lstStyle/>
          <a:p>
            <a:pPr eaLnBrk="1" hangingPunct="1"/>
            <a:r>
              <a:rPr lang="en-US" smtClean="0">
                <a:effectLst>
                  <a:outerShdw blurRad="38100" dist="38100" dir="2700000" algn="tl">
                    <a:srgbClr val="000000"/>
                  </a:outerShdw>
                </a:effectLst>
              </a:rPr>
              <a:t>Stage Fright</a:t>
            </a:r>
          </a:p>
        </p:txBody>
      </p:sp>
      <p:sp>
        <p:nvSpPr>
          <p:cNvPr id="14339" name="Rectangle 7"/>
          <p:cNvSpPr>
            <a:spLocks noGrp="1" noChangeArrowheads="1"/>
          </p:cNvSpPr>
          <p:nvPr>
            <p:ph sz="quarter" idx="1"/>
          </p:nvPr>
        </p:nvSpPr>
        <p:spPr bwMode="auto">
          <a:xfrm>
            <a:off x="914400" y="2635250"/>
            <a:ext cx="7772400" cy="3536950"/>
          </a:xfrm>
          <a:noFill/>
          <a:ln>
            <a:miter lim="800000"/>
            <a:headEnd/>
            <a:tailEnd/>
          </a:ln>
        </p:spPr>
        <p:txBody>
          <a:bodyPr vert="horz" wrap="square" lIns="91440" tIns="45720" rIns="91440" bIns="45720" numCol="1" anchor="t" anchorCtr="0" compatLnSpc="1">
            <a:prstTxWarp prst="textNoShape">
              <a:avLst/>
            </a:prstTxWarp>
          </a:bodyPr>
          <a:lstStyle/>
          <a:p>
            <a:pPr marL="52388" indent="0" eaLnBrk="1" hangingPunct="1">
              <a:lnSpc>
                <a:spcPct val="120000"/>
              </a:lnSpc>
              <a:spcBef>
                <a:spcPct val="0"/>
              </a:spcBef>
              <a:buFont typeface="Gill Sans" charset="0"/>
              <a:buNone/>
            </a:pPr>
            <a:r>
              <a:rPr lang="en-US" sz="4000" b="1" smtClean="0"/>
              <a:t>Anxiety over prospect of speaking in front of audience</a:t>
            </a: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19125" y="685800"/>
            <a:ext cx="7905750" cy="1447800"/>
          </a:xfrm>
        </p:spPr>
        <p:txBody>
          <a:bodyPr/>
          <a:lstStyle/>
          <a:p>
            <a:pPr fontAlgn="auto">
              <a:lnSpc>
                <a:spcPct val="95000"/>
              </a:lnSpc>
              <a:spcAft>
                <a:spcPts val="0"/>
              </a:spcAft>
              <a:defRPr/>
            </a:pPr>
            <a:r>
              <a:rPr lang="en-US"/>
              <a:t>Tips for Preparing </a:t>
            </a:r>
            <a:br>
              <a:rPr lang="en-US"/>
            </a:br>
            <a:r>
              <a:rPr lang="en-US"/>
              <a:t>Main Points</a:t>
            </a:r>
          </a:p>
        </p:txBody>
      </p:sp>
      <p:sp>
        <p:nvSpPr>
          <p:cNvPr id="184323" name="Rectangle 3"/>
          <p:cNvSpPr>
            <a:spLocks noGrp="1" noChangeArrowheads="1"/>
          </p:cNvSpPr>
          <p:nvPr>
            <p:ph idx="1"/>
          </p:nvPr>
        </p:nvSpPr>
        <p:spPr>
          <a:xfrm>
            <a:off x="1676400" y="2286000"/>
            <a:ext cx="6400800" cy="3200400"/>
          </a:xfrm>
        </p:spPr>
        <p:txBody>
          <a:bodyPr/>
          <a:lstStyle/>
          <a:p>
            <a:pPr marL="234950" indent="-234950"/>
            <a:r>
              <a:rPr lang="en-US" b="1" smtClean="0"/>
              <a:t>Keep main points separate</a:t>
            </a:r>
          </a:p>
          <a:p>
            <a:pPr marL="234950" indent="-234950"/>
            <a:r>
              <a:rPr lang="en-US" b="1" smtClean="0"/>
              <a:t>Try to use the same pattern </a:t>
            </a:r>
            <a:br>
              <a:rPr lang="en-US" b="1" smtClean="0"/>
            </a:br>
            <a:r>
              <a:rPr lang="en-US" b="1" smtClean="0"/>
              <a:t>of wording for main points</a:t>
            </a:r>
          </a:p>
          <a:p>
            <a:pPr marL="234950" indent="-234950"/>
            <a:r>
              <a:rPr lang="en-US" b="1" smtClean="0"/>
              <a:t>Balance the amount of time devoted to main points</a:t>
            </a:r>
          </a:p>
        </p:txBody>
      </p:sp>
    </p:spTree>
  </p:cSld>
  <p:clrMapOvr>
    <a:masterClrMapping/>
  </p:clrMapOvr>
  <p:transition>
    <p:dissolv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Types of Organization Pattern</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sz="4000" dirty="0" smtClean="0"/>
              <a:t>Chronological Order</a:t>
            </a:r>
          </a:p>
          <a:p>
            <a:pPr marL="514350" indent="-514350">
              <a:buFont typeface="+mj-lt"/>
              <a:buAutoNum type="arabicPeriod"/>
            </a:pPr>
            <a:r>
              <a:rPr lang="en-US" sz="4000" dirty="0" smtClean="0"/>
              <a:t>Spatial Order</a:t>
            </a:r>
          </a:p>
          <a:p>
            <a:pPr marL="514350" indent="-514350">
              <a:buFont typeface="+mj-lt"/>
              <a:buAutoNum type="arabicPeriod"/>
            </a:pPr>
            <a:r>
              <a:rPr lang="en-US" sz="4000" dirty="0" smtClean="0"/>
              <a:t>Causal Order</a:t>
            </a:r>
          </a:p>
          <a:p>
            <a:pPr marL="514350" indent="-514350">
              <a:buFont typeface="+mj-lt"/>
              <a:buAutoNum type="arabicPeriod"/>
            </a:pPr>
            <a:r>
              <a:rPr lang="en-US" sz="4000" dirty="0" smtClean="0"/>
              <a:t>Problem Solution Order</a:t>
            </a:r>
          </a:p>
          <a:p>
            <a:pPr marL="514350" indent="-514350">
              <a:buFont typeface="+mj-lt"/>
              <a:buAutoNum type="arabicPeriod"/>
            </a:pPr>
            <a:r>
              <a:rPr lang="en-US" sz="4000" dirty="0" smtClean="0"/>
              <a:t>Topical Order</a:t>
            </a:r>
            <a:endParaRPr lang="en-US" sz="4000" dirty="0"/>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19125" y="2133600"/>
            <a:ext cx="7905750" cy="990600"/>
          </a:xfrm>
        </p:spPr>
        <p:txBody>
          <a:bodyPr/>
          <a:lstStyle/>
          <a:p>
            <a:pPr fontAlgn="auto">
              <a:spcAft>
                <a:spcPts val="0"/>
              </a:spcAft>
              <a:defRPr/>
            </a:pPr>
            <a:r>
              <a:rPr lang="en-US"/>
              <a:t>Chronological Order</a:t>
            </a:r>
          </a:p>
        </p:txBody>
      </p:sp>
      <p:sp>
        <p:nvSpPr>
          <p:cNvPr id="185347" name="Rectangle 3"/>
          <p:cNvSpPr>
            <a:spLocks noGrp="1" noChangeArrowheads="1"/>
          </p:cNvSpPr>
          <p:nvPr>
            <p:ph idx="1"/>
          </p:nvPr>
        </p:nvSpPr>
        <p:spPr>
          <a:xfrm>
            <a:off x="990600" y="3276600"/>
            <a:ext cx="6248400" cy="1905000"/>
          </a:xfrm>
        </p:spPr>
        <p:txBody>
          <a:bodyPr/>
          <a:lstStyle/>
          <a:p>
            <a:pPr marL="0" indent="0">
              <a:buFontTx/>
              <a:buNone/>
            </a:pPr>
            <a:r>
              <a:rPr lang="en-US" b="1" smtClean="0"/>
              <a:t>A method of speech organization in which the main points follow a time pattern.</a:t>
            </a:r>
          </a:p>
        </p:txBody>
      </p:sp>
    </p:spTree>
  </p:cSld>
  <p:clrMapOvr>
    <a:masterClrMapping/>
  </p:clrMapOvr>
  <p:transition>
    <p:dissolv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533400"/>
            <a:ext cx="8496300" cy="685800"/>
          </a:xfrm>
        </p:spPr>
        <p:txBody>
          <a:bodyPr/>
          <a:lstStyle/>
          <a:p>
            <a:pPr fontAlgn="auto">
              <a:spcAft>
                <a:spcPts val="0"/>
              </a:spcAft>
              <a:defRPr/>
            </a:pPr>
            <a:r>
              <a:rPr lang="en-US" sz="4000"/>
              <a:t> Chronological Order</a:t>
            </a:r>
          </a:p>
        </p:txBody>
      </p:sp>
      <p:sp>
        <p:nvSpPr>
          <p:cNvPr id="186371" name="Rectangle 3"/>
          <p:cNvSpPr>
            <a:spLocks noGrp="1" noChangeArrowheads="1"/>
          </p:cNvSpPr>
          <p:nvPr>
            <p:ph idx="1"/>
          </p:nvPr>
        </p:nvSpPr>
        <p:spPr>
          <a:xfrm>
            <a:off x="0" y="1524000"/>
            <a:ext cx="8382000" cy="4419600"/>
          </a:xfrm>
        </p:spPr>
        <p:txBody>
          <a:bodyPr/>
          <a:lstStyle/>
          <a:p>
            <a:pPr eaLnBrk="0" hangingPunct="0">
              <a:lnSpc>
                <a:spcPct val="90000"/>
              </a:lnSpc>
              <a:spcBef>
                <a:spcPct val="0"/>
              </a:spcBef>
              <a:buFontTx/>
              <a:buNone/>
            </a:pPr>
            <a:r>
              <a:rPr lang="en-US" sz="2400" b="1" smtClean="0"/>
              <a:t>Specific Purpose:	      To inform my audience how the </a:t>
            </a:r>
          </a:p>
          <a:p>
            <a:pPr eaLnBrk="0" hangingPunct="0">
              <a:lnSpc>
                <a:spcPct val="90000"/>
              </a:lnSpc>
              <a:spcBef>
                <a:spcPct val="0"/>
              </a:spcBef>
              <a:buFontTx/>
              <a:buNone/>
            </a:pPr>
            <a:r>
              <a:rPr lang="en-US" sz="2400" b="1" smtClean="0"/>
              <a:t>				      Great Wall of China was built.</a:t>
            </a:r>
          </a:p>
          <a:p>
            <a:pPr eaLnBrk="0" hangingPunct="0">
              <a:lnSpc>
                <a:spcPct val="90000"/>
              </a:lnSpc>
              <a:spcBef>
                <a:spcPct val="0"/>
              </a:spcBef>
              <a:buFontTx/>
              <a:buNone/>
            </a:pPr>
            <a:endParaRPr lang="en-US" sz="2400" b="1" smtClean="0"/>
          </a:p>
          <a:p>
            <a:pPr eaLnBrk="0" hangingPunct="0">
              <a:lnSpc>
                <a:spcPct val="90000"/>
              </a:lnSpc>
              <a:spcBef>
                <a:spcPct val="0"/>
              </a:spcBef>
              <a:spcAft>
                <a:spcPct val="50000"/>
              </a:spcAft>
              <a:buFontTx/>
              <a:buNone/>
            </a:pPr>
            <a:r>
              <a:rPr lang="en-US" sz="2400" b="1" smtClean="0"/>
              <a:t>Main Points: 		I.    Building of the Great Wall began </a:t>
            </a:r>
            <a:br>
              <a:rPr lang="en-US" sz="2400" b="1" smtClean="0"/>
            </a:br>
            <a:r>
              <a:rPr lang="en-US" sz="2400" b="1" smtClean="0"/>
              <a:t>			      during the Qin dynasty of </a:t>
            </a:r>
            <a:br>
              <a:rPr lang="en-US" sz="2400" b="1" smtClean="0"/>
            </a:br>
            <a:r>
              <a:rPr lang="en-US" sz="2400" b="1" smtClean="0"/>
              <a:t>			      221-206 B.C. </a:t>
            </a:r>
          </a:p>
          <a:p>
            <a:pPr eaLnBrk="0" hangingPunct="0">
              <a:lnSpc>
                <a:spcPct val="90000"/>
              </a:lnSpc>
              <a:spcBef>
                <a:spcPct val="0"/>
              </a:spcBef>
              <a:spcAft>
                <a:spcPct val="50000"/>
              </a:spcAft>
              <a:buFontTx/>
              <a:buNone/>
            </a:pPr>
            <a:r>
              <a:rPr lang="en-US" sz="2400" b="1" smtClean="0"/>
              <a:t>			 	II.   New sections of the Great Wall </a:t>
            </a:r>
            <a:br>
              <a:rPr lang="en-US" sz="2400" b="1" smtClean="0"/>
            </a:br>
            <a:r>
              <a:rPr lang="en-US" sz="2400" b="1" smtClean="0"/>
              <a:t>			      were added during the Han </a:t>
            </a:r>
            <a:br>
              <a:rPr lang="en-US" sz="2400" b="1" smtClean="0"/>
            </a:br>
            <a:r>
              <a:rPr lang="en-US" sz="2400" b="1" smtClean="0"/>
              <a:t>			      dynasty of 206 B.C.-220 A.D.</a:t>
            </a:r>
          </a:p>
          <a:p>
            <a:pPr eaLnBrk="0" hangingPunct="0">
              <a:lnSpc>
                <a:spcPct val="90000"/>
              </a:lnSpc>
              <a:spcBef>
                <a:spcPct val="0"/>
              </a:spcBef>
              <a:buFontTx/>
              <a:buNone/>
            </a:pPr>
            <a:r>
              <a:rPr lang="en-US" sz="2400" b="1" smtClean="0"/>
              <a:t>		                 	III.  The Great Wall was completed </a:t>
            </a:r>
            <a:br>
              <a:rPr lang="en-US" sz="2400" b="1" smtClean="0"/>
            </a:br>
            <a:r>
              <a:rPr lang="en-US" sz="2400" b="1" smtClean="0"/>
              <a:t>			      during the Ming Dynasty of</a:t>
            </a:r>
            <a:br>
              <a:rPr lang="en-US" sz="2400" b="1" smtClean="0"/>
            </a:br>
            <a:r>
              <a:rPr lang="en-US" sz="2400" b="1" smtClean="0"/>
              <a:t>			      1368-1644.</a:t>
            </a:r>
          </a:p>
        </p:txBody>
      </p:sp>
    </p:spTree>
  </p:cSld>
  <p:clrMapOvr>
    <a:masterClrMapping/>
  </p:clrMapOvr>
  <p:transition>
    <p:dissolv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19125" y="2133600"/>
            <a:ext cx="7905750" cy="838200"/>
          </a:xfrm>
        </p:spPr>
        <p:txBody>
          <a:bodyPr>
            <a:normAutofit fontScale="90000"/>
          </a:bodyPr>
          <a:lstStyle/>
          <a:p>
            <a:pPr fontAlgn="auto">
              <a:spcAft>
                <a:spcPts val="0"/>
              </a:spcAft>
              <a:defRPr/>
            </a:pPr>
            <a:r>
              <a:rPr lang="en-US"/>
              <a:t>Spatial Order</a:t>
            </a:r>
            <a:br>
              <a:rPr lang="en-US"/>
            </a:br>
            <a:endParaRPr lang="en-US"/>
          </a:p>
        </p:txBody>
      </p:sp>
      <p:sp>
        <p:nvSpPr>
          <p:cNvPr id="187395" name="Rectangle 3"/>
          <p:cNvSpPr>
            <a:spLocks noGrp="1" noChangeArrowheads="1"/>
          </p:cNvSpPr>
          <p:nvPr>
            <p:ph idx="1"/>
          </p:nvPr>
        </p:nvSpPr>
        <p:spPr>
          <a:xfrm>
            <a:off x="1066800" y="2971800"/>
            <a:ext cx="5715000" cy="1828800"/>
          </a:xfrm>
        </p:spPr>
        <p:txBody>
          <a:bodyPr/>
          <a:lstStyle/>
          <a:p>
            <a:pPr marL="0" indent="0">
              <a:buFontTx/>
              <a:buNone/>
            </a:pPr>
            <a:r>
              <a:rPr lang="en-US" b="1" smtClean="0"/>
              <a:t>A method of speech organization in which the main points follow a directional pattern.</a:t>
            </a:r>
          </a:p>
        </p:txBody>
      </p:sp>
    </p:spTree>
  </p:cSld>
  <p:clrMapOvr>
    <a:masterClrMapping/>
  </p:clrMapOvr>
  <p:transition>
    <p:dissolv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04800" y="457200"/>
            <a:ext cx="8496300" cy="762000"/>
          </a:xfrm>
        </p:spPr>
        <p:txBody>
          <a:bodyPr/>
          <a:lstStyle/>
          <a:p>
            <a:pPr fontAlgn="auto">
              <a:spcAft>
                <a:spcPts val="0"/>
              </a:spcAft>
              <a:defRPr/>
            </a:pPr>
            <a:r>
              <a:rPr lang="en-US"/>
              <a:t> Spatial Order</a:t>
            </a:r>
          </a:p>
        </p:txBody>
      </p:sp>
      <p:sp>
        <p:nvSpPr>
          <p:cNvPr id="188419" name="Rectangle 3"/>
          <p:cNvSpPr>
            <a:spLocks noGrp="1" noChangeArrowheads="1"/>
          </p:cNvSpPr>
          <p:nvPr>
            <p:ph idx="1"/>
          </p:nvPr>
        </p:nvSpPr>
        <p:spPr>
          <a:xfrm>
            <a:off x="381000" y="1390650"/>
            <a:ext cx="8382000" cy="4781550"/>
          </a:xfrm>
        </p:spPr>
        <p:txBody>
          <a:bodyPr/>
          <a:lstStyle/>
          <a:p>
            <a:pPr marL="812800" indent="-812800" eaLnBrk="0" hangingPunct="0">
              <a:lnSpc>
                <a:spcPct val="90000"/>
              </a:lnSpc>
              <a:spcBef>
                <a:spcPct val="0"/>
              </a:spcBef>
              <a:buFontTx/>
              <a:buNone/>
            </a:pPr>
            <a:r>
              <a:rPr lang="en-US" sz="2400" b="1" dirty="0" smtClean="0"/>
              <a:t>Specific Purpose:	To inform my audience about the 			 structure of a hurricane.</a:t>
            </a:r>
          </a:p>
          <a:p>
            <a:pPr marL="812800" indent="-812800" eaLnBrk="0" hangingPunct="0">
              <a:lnSpc>
                <a:spcPct val="90000"/>
              </a:lnSpc>
              <a:spcBef>
                <a:spcPct val="0"/>
              </a:spcBef>
              <a:buFontTx/>
              <a:buNone/>
            </a:pPr>
            <a:endParaRPr lang="en-US" sz="2400" b="1" dirty="0" smtClean="0"/>
          </a:p>
          <a:p>
            <a:pPr marL="812800" indent="-812800" eaLnBrk="0" hangingPunct="0">
              <a:lnSpc>
                <a:spcPct val="90000"/>
              </a:lnSpc>
              <a:spcBef>
                <a:spcPct val="0"/>
              </a:spcBef>
              <a:spcAft>
                <a:spcPct val="50000"/>
              </a:spcAft>
              <a:buFontTx/>
              <a:buNone/>
            </a:pPr>
            <a:r>
              <a:rPr lang="en-US" sz="2400" b="1" dirty="0" smtClean="0"/>
              <a:t>Main Points:	 I.   At the center of a hurricane is the 	</a:t>
            </a:r>
            <a:r>
              <a:rPr lang="en-US" sz="2400" b="1" smtClean="0"/>
              <a:t>	      calm</a:t>
            </a:r>
            <a:r>
              <a:rPr lang="en-US" sz="2400" b="1" dirty="0" smtClean="0"/>
              <a:t>, cloud-free eye.</a:t>
            </a:r>
          </a:p>
          <a:p>
            <a:pPr marL="812800" indent="-812800" eaLnBrk="0" hangingPunct="0">
              <a:lnSpc>
                <a:spcPct val="90000"/>
              </a:lnSpc>
              <a:spcBef>
                <a:spcPct val="0"/>
              </a:spcBef>
              <a:spcAft>
                <a:spcPct val="50000"/>
              </a:spcAft>
              <a:buFontTx/>
              <a:buNone/>
            </a:pPr>
            <a:r>
              <a:rPr lang="en-US" sz="2400" b="1" dirty="0" smtClean="0"/>
              <a:t>			II.  Surrounding the eye is the 				     </a:t>
            </a:r>
            <a:r>
              <a:rPr lang="en-US" sz="2400" b="1" dirty="0" err="1" smtClean="0"/>
              <a:t>eyewall</a:t>
            </a:r>
            <a:r>
              <a:rPr lang="en-US" sz="2400" b="1" dirty="0" smtClean="0"/>
              <a:t>, a dense ring of clouds 			     that produces the most intense 			     wind and rainfall.</a:t>
            </a:r>
          </a:p>
          <a:p>
            <a:pPr marL="812800" indent="-812800" eaLnBrk="0" hangingPunct="0">
              <a:lnSpc>
                <a:spcPct val="90000"/>
              </a:lnSpc>
              <a:spcBef>
                <a:spcPct val="0"/>
              </a:spcBef>
              <a:buFontTx/>
              <a:buNone/>
            </a:pPr>
            <a:r>
              <a:rPr lang="en-US" sz="2400" b="1" dirty="0" smtClean="0"/>
              <a:t>			III. Rotating around the </a:t>
            </a:r>
            <a:r>
              <a:rPr lang="en-US" sz="2400" b="1" dirty="0" err="1" smtClean="0"/>
              <a:t>eyewall</a:t>
            </a:r>
            <a:r>
              <a:rPr lang="en-US" sz="2400" b="1" dirty="0" smtClean="0"/>
              <a:t> are 			     large bands of clouds and 				     precipitation called spiral rain 			     bands. </a:t>
            </a:r>
          </a:p>
        </p:txBody>
      </p:sp>
    </p:spTree>
  </p:cSld>
  <p:clrMapOvr>
    <a:masterClrMapping/>
  </p:clrMapOvr>
  <p:transition>
    <p:dissolv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19125" y="2133600"/>
            <a:ext cx="7905750" cy="990600"/>
          </a:xfrm>
        </p:spPr>
        <p:txBody>
          <a:bodyPr/>
          <a:lstStyle/>
          <a:p>
            <a:pPr fontAlgn="auto">
              <a:spcAft>
                <a:spcPts val="0"/>
              </a:spcAft>
              <a:defRPr/>
            </a:pPr>
            <a:r>
              <a:rPr lang="en-US"/>
              <a:t>Causal Order</a:t>
            </a:r>
          </a:p>
        </p:txBody>
      </p:sp>
      <p:sp>
        <p:nvSpPr>
          <p:cNvPr id="189443" name="Rectangle 3"/>
          <p:cNvSpPr>
            <a:spLocks noGrp="1" noChangeArrowheads="1"/>
          </p:cNvSpPr>
          <p:nvPr>
            <p:ph idx="1"/>
          </p:nvPr>
        </p:nvSpPr>
        <p:spPr>
          <a:xfrm>
            <a:off x="1066800" y="2971800"/>
            <a:ext cx="7848600" cy="1600200"/>
          </a:xfrm>
        </p:spPr>
        <p:txBody>
          <a:bodyPr/>
          <a:lstStyle/>
          <a:p>
            <a:pPr marL="0" indent="0">
              <a:buFontTx/>
              <a:buNone/>
            </a:pPr>
            <a:r>
              <a:rPr lang="en-US" b="1" smtClean="0"/>
              <a:t>A method of speech organization in which the main points show a cause-effect relationship.</a:t>
            </a:r>
          </a:p>
        </p:txBody>
      </p:sp>
    </p:spTree>
  </p:cSld>
  <p:clrMapOvr>
    <a:masterClrMapping/>
  </p:clrMapOvr>
  <p:transition>
    <p:dissolv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04800" y="609600"/>
            <a:ext cx="8515350" cy="685800"/>
          </a:xfrm>
        </p:spPr>
        <p:txBody>
          <a:bodyPr/>
          <a:lstStyle/>
          <a:p>
            <a:pPr fontAlgn="auto">
              <a:spcAft>
                <a:spcPts val="0"/>
              </a:spcAft>
              <a:defRPr/>
            </a:pPr>
            <a:r>
              <a:rPr lang="en-US" sz="4000"/>
              <a:t> Causal Order</a:t>
            </a:r>
          </a:p>
        </p:txBody>
      </p:sp>
      <p:sp>
        <p:nvSpPr>
          <p:cNvPr id="190467" name="Rectangle 3"/>
          <p:cNvSpPr>
            <a:spLocks noGrp="1" noChangeArrowheads="1"/>
          </p:cNvSpPr>
          <p:nvPr>
            <p:ph idx="1"/>
          </p:nvPr>
        </p:nvSpPr>
        <p:spPr>
          <a:xfrm>
            <a:off x="457200" y="1524000"/>
            <a:ext cx="8382000" cy="4448175"/>
          </a:xfrm>
        </p:spPr>
        <p:txBody>
          <a:bodyPr/>
          <a:lstStyle/>
          <a:p>
            <a:pPr marL="711200" indent="-711200">
              <a:spcBef>
                <a:spcPct val="0"/>
              </a:spcBef>
              <a:buFontTx/>
              <a:buNone/>
            </a:pPr>
            <a:r>
              <a:rPr lang="en-US" sz="2400" b="1" smtClean="0"/>
              <a:t>Specific Purpose:	     To inform my audience about the </a:t>
            </a:r>
          </a:p>
          <a:p>
            <a:pPr marL="711200" indent="-711200">
              <a:spcBef>
                <a:spcPct val="0"/>
              </a:spcBef>
              <a:buFontTx/>
              <a:buNone/>
            </a:pPr>
            <a:r>
              <a:rPr lang="en-US" sz="2400" b="1" smtClean="0"/>
              <a:t>				     possible causes for the collapse </a:t>
            </a:r>
          </a:p>
          <a:p>
            <a:pPr marL="711200" indent="-711200">
              <a:spcBef>
                <a:spcPct val="0"/>
              </a:spcBef>
              <a:buFontTx/>
              <a:buNone/>
            </a:pPr>
            <a:r>
              <a:rPr lang="en-US" sz="2400" b="1" smtClean="0"/>
              <a:t>				     of Mayan civilization.</a:t>
            </a:r>
          </a:p>
          <a:p>
            <a:pPr marL="711200" indent="-711200">
              <a:spcBef>
                <a:spcPct val="0"/>
              </a:spcBef>
              <a:buFontTx/>
              <a:buNone/>
            </a:pPr>
            <a:endParaRPr lang="en-US" sz="2400" b="1" smtClean="0"/>
          </a:p>
          <a:p>
            <a:pPr marL="711200" indent="-711200">
              <a:spcBef>
                <a:spcPct val="0"/>
              </a:spcBef>
              <a:spcAft>
                <a:spcPct val="50000"/>
              </a:spcAft>
              <a:buFontTx/>
              <a:buNone/>
            </a:pPr>
            <a:r>
              <a:rPr lang="en-US" sz="2400" b="1" smtClean="0"/>
              <a:t>Main Points:	     	I.   Mayan civilization flourished for</a:t>
            </a:r>
            <a:br>
              <a:rPr lang="en-US" sz="2400" b="1" smtClean="0"/>
            </a:br>
            <a:r>
              <a:rPr lang="en-US" sz="2400" b="1" smtClean="0"/>
              <a:t>			     over a thousand years until 900</a:t>
            </a:r>
            <a:br>
              <a:rPr lang="en-US" sz="2400" b="1" smtClean="0"/>
            </a:br>
            <a:r>
              <a:rPr lang="en-US" sz="2400" b="1" smtClean="0"/>
              <a:t>			     A.D., when it mysteriously began</a:t>
            </a:r>
            <a:br>
              <a:rPr lang="en-US" sz="2400" b="1" smtClean="0"/>
            </a:br>
            <a:r>
              <a:rPr lang="en-US" sz="2400" b="1" smtClean="0"/>
              <a:t>			     to disintegrate. </a:t>
            </a:r>
            <a:r>
              <a:rPr lang="en-US" sz="2400" b="1" smtClean="0">
                <a:solidFill>
                  <a:srgbClr val="DDCD6A"/>
                </a:solidFill>
              </a:rPr>
              <a:t>(EFFECT)</a:t>
            </a:r>
            <a:endParaRPr lang="en-US" sz="2400" b="1" smtClean="0"/>
          </a:p>
          <a:p>
            <a:pPr marL="711200" indent="-711200">
              <a:spcBef>
                <a:spcPct val="0"/>
              </a:spcBef>
              <a:buFontTx/>
              <a:buNone/>
            </a:pPr>
            <a:r>
              <a:rPr lang="en-US" sz="2400" b="1" smtClean="0"/>
              <a:t>				II.  Scholars have advanced three</a:t>
            </a:r>
            <a:br>
              <a:rPr lang="en-US" sz="2400" b="1" smtClean="0"/>
            </a:br>
            <a:r>
              <a:rPr lang="en-US" sz="2400" b="1" smtClean="0"/>
              <a:t>			     major explanations for the causes</a:t>
            </a:r>
            <a:br>
              <a:rPr lang="en-US" sz="2400" b="1" smtClean="0"/>
            </a:br>
            <a:r>
              <a:rPr lang="en-US" sz="2400" b="1" smtClean="0"/>
              <a:t>			     of this disintegration. </a:t>
            </a:r>
            <a:r>
              <a:rPr lang="en-US" sz="2400" b="1" smtClean="0">
                <a:solidFill>
                  <a:srgbClr val="DDCD6A"/>
                </a:solidFill>
              </a:rPr>
              <a:t>(CAUSE)</a:t>
            </a:r>
            <a:endParaRPr lang="en-US" sz="2400" b="1" smtClean="0">
              <a:solidFill>
                <a:srgbClr val="E2D090"/>
              </a:solidFill>
            </a:endParaRPr>
          </a:p>
        </p:txBody>
      </p:sp>
    </p:spTree>
  </p:cSld>
  <p:clrMapOvr>
    <a:masterClrMapping/>
  </p:clrMapOvr>
  <p:transition>
    <p:dissolv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19125" y="1600200"/>
            <a:ext cx="7905750" cy="990600"/>
          </a:xfrm>
        </p:spPr>
        <p:txBody>
          <a:bodyPr/>
          <a:lstStyle/>
          <a:p>
            <a:pPr fontAlgn="auto">
              <a:spcAft>
                <a:spcPts val="0"/>
              </a:spcAft>
              <a:defRPr/>
            </a:pPr>
            <a:r>
              <a:rPr lang="en-US"/>
              <a:t>Problem-Solution Order</a:t>
            </a:r>
          </a:p>
        </p:txBody>
      </p:sp>
      <p:sp>
        <p:nvSpPr>
          <p:cNvPr id="191491" name="Rectangle 3"/>
          <p:cNvSpPr>
            <a:spLocks noGrp="1" noChangeArrowheads="1"/>
          </p:cNvSpPr>
          <p:nvPr>
            <p:ph idx="1"/>
          </p:nvPr>
        </p:nvSpPr>
        <p:spPr>
          <a:xfrm>
            <a:off x="1066800" y="2514600"/>
            <a:ext cx="7848600" cy="3048000"/>
          </a:xfrm>
        </p:spPr>
        <p:txBody>
          <a:bodyPr/>
          <a:lstStyle/>
          <a:p>
            <a:pPr marL="0" indent="0">
              <a:buFontTx/>
              <a:buNone/>
            </a:pPr>
            <a:r>
              <a:rPr lang="en-US" b="1" smtClean="0"/>
              <a:t>A method of speech organization in which the first main point deals with the existence and seriousness of a problem and the second main point presents a solution to the problem. </a:t>
            </a:r>
          </a:p>
        </p:txBody>
      </p:sp>
    </p:spTree>
  </p:cSld>
  <p:clrMapOvr>
    <a:masterClrMapping/>
  </p:clrMapOvr>
  <p:transition>
    <p:dissolv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81000" y="762000"/>
            <a:ext cx="8362950" cy="685800"/>
          </a:xfrm>
        </p:spPr>
        <p:txBody>
          <a:bodyPr/>
          <a:lstStyle/>
          <a:p>
            <a:pPr fontAlgn="auto">
              <a:spcAft>
                <a:spcPts val="0"/>
              </a:spcAft>
              <a:defRPr/>
            </a:pPr>
            <a:r>
              <a:rPr lang="en-US" sz="4000"/>
              <a:t>Problem-Solution Order</a:t>
            </a:r>
          </a:p>
        </p:txBody>
      </p:sp>
      <p:sp>
        <p:nvSpPr>
          <p:cNvPr id="192515" name="Rectangle 3"/>
          <p:cNvSpPr>
            <a:spLocks noGrp="1" noChangeArrowheads="1"/>
          </p:cNvSpPr>
          <p:nvPr>
            <p:ph idx="1"/>
          </p:nvPr>
        </p:nvSpPr>
        <p:spPr>
          <a:xfrm>
            <a:off x="533400" y="1676400"/>
            <a:ext cx="8382000" cy="4572000"/>
          </a:xfrm>
        </p:spPr>
        <p:txBody>
          <a:bodyPr/>
          <a:lstStyle/>
          <a:p>
            <a:pPr marL="711200" indent="-711200" eaLnBrk="0" hangingPunct="0">
              <a:lnSpc>
                <a:spcPct val="90000"/>
              </a:lnSpc>
              <a:spcBef>
                <a:spcPct val="0"/>
              </a:spcBef>
              <a:buFontTx/>
              <a:buNone/>
            </a:pPr>
            <a:r>
              <a:rPr lang="en-US" sz="2400" b="1" smtClean="0"/>
              <a:t>Specific Purpose:       To persuade my audience that </a:t>
            </a:r>
          </a:p>
          <a:p>
            <a:pPr marL="711200" indent="-711200" eaLnBrk="0" hangingPunct="0">
              <a:lnSpc>
                <a:spcPct val="90000"/>
              </a:lnSpc>
              <a:spcBef>
                <a:spcPct val="0"/>
              </a:spcBef>
              <a:buFontTx/>
              <a:buNone/>
            </a:pPr>
            <a:r>
              <a:rPr lang="en-US" sz="2400" b="1" smtClean="0"/>
              <a:t>				     legislation is needed to control </a:t>
            </a:r>
            <a:br>
              <a:rPr lang="en-US" sz="2400" b="1" smtClean="0"/>
            </a:br>
            <a:r>
              <a:rPr lang="en-US" sz="2400" b="1" smtClean="0"/>
              <a:t>			     the abuses of fraudulent charity 			     fund-raisers.</a:t>
            </a:r>
          </a:p>
          <a:p>
            <a:pPr marL="711200" indent="-711200" eaLnBrk="0" hangingPunct="0">
              <a:lnSpc>
                <a:spcPct val="90000"/>
              </a:lnSpc>
              <a:spcBef>
                <a:spcPct val="0"/>
              </a:spcBef>
              <a:buFontTx/>
              <a:buNone/>
            </a:pPr>
            <a:endParaRPr lang="en-US" sz="2400" b="1" smtClean="0"/>
          </a:p>
          <a:p>
            <a:pPr marL="711200" indent="-711200" eaLnBrk="0" hangingPunct="0">
              <a:lnSpc>
                <a:spcPct val="90000"/>
              </a:lnSpc>
              <a:spcBef>
                <a:spcPct val="0"/>
              </a:spcBef>
              <a:spcAft>
                <a:spcPct val="50000"/>
              </a:spcAft>
              <a:buFontTx/>
              <a:buNone/>
            </a:pPr>
            <a:r>
              <a:rPr lang="en-US" sz="2400" b="1" smtClean="0"/>
              <a:t>Main Points: 	I.   Fraudulent charity fund-raising</a:t>
            </a:r>
            <a:br>
              <a:rPr lang="en-US" sz="2400" b="1" smtClean="0"/>
            </a:br>
            <a:r>
              <a:rPr lang="en-US" sz="2400" b="1" smtClean="0"/>
              <a:t>			     has become a widespread </a:t>
            </a:r>
            <a:br>
              <a:rPr lang="en-US" sz="2400" b="1" smtClean="0"/>
            </a:br>
            <a:r>
              <a:rPr lang="en-US" sz="2400" b="1" smtClean="0"/>
              <a:t>			     national problem.</a:t>
            </a:r>
          </a:p>
          <a:p>
            <a:pPr marL="711200" indent="-711200" eaLnBrk="0" hangingPunct="0">
              <a:lnSpc>
                <a:spcPct val="90000"/>
              </a:lnSpc>
              <a:spcBef>
                <a:spcPct val="0"/>
              </a:spcBef>
              <a:buFontTx/>
              <a:buNone/>
            </a:pPr>
            <a:r>
              <a:rPr lang="en-US" sz="2400" b="1" smtClean="0"/>
              <a:t>				II.  The problem can be solved by a</a:t>
            </a:r>
            <a:br>
              <a:rPr lang="en-US" sz="2400" b="1" smtClean="0"/>
            </a:br>
            <a:r>
              <a:rPr lang="en-US" sz="2400" b="1" smtClean="0"/>
              <a:t>			     combination of government</a:t>
            </a:r>
            <a:br>
              <a:rPr lang="en-US" sz="2400" b="1" smtClean="0"/>
            </a:br>
            <a:r>
              <a:rPr lang="en-US" sz="2400" b="1" smtClean="0"/>
              <a:t>			     initiative and individual 				     awareness.</a:t>
            </a:r>
            <a:endParaRPr lang="en-US" sz="2400" smtClean="0"/>
          </a:p>
        </p:txBody>
      </p:sp>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6" name="Rectangle 6"/>
          <p:cNvSpPr>
            <a:spLocks noGrp="1" noChangeArrowheads="1"/>
          </p:cNvSpPr>
          <p:nvPr>
            <p:ph type="title"/>
          </p:nvPr>
        </p:nvSpPr>
        <p:spPr>
          <a:xfrm>
            <a:off x="457200" y="0"/>
            <a:ext cx="8534400" cy="1608138"/>
          </a:xfrm>
        </p:spPr>
        <p:txBody>
          <a:bodyPr/>
          <a:lstStyle/>
          <a:p>
            <a:pPr eaLnBrk="1" hangingPunct="1"/>
            <a:r>
              <a:rPr lang="en-US" sz="5000" smtClean="0">
                <a:effectLst>
                  <a:outerShdw blurRad="38100" dist="38100" dir="2700000" algn="tl">
                    <a:srgbClr val="000000"/>
                  </a:outerShdw>
                </a:effectLst>
              </a:rPr>
              <a:t>Reducing Speech Anxiety</a:t>
            </a:r>
          </a:p>
        </p:txBody>
      </p:sp>
      <p:sp>
        <p:nvSpPr>
          <p:cNvPr id="15363" name="Rectangle 7"/>
          <p:cNvSpPr>
            <a:spLocks noGrp="1" noChangeArrowheads="1"/>
          </p:cNvSpPr>
          <p:nvPr>
            <p:ph sz="quarter" idx="1"/>
          </p:nvPr>
        </p:nvSpPr>
        <p:spPr bwMode="auto">
          <a:xfrm>
            <a:off x="914400" y="1873250"/>
            <a:ext cx="7772400" cy="4222750"/>
          </a:xfrm>
          <a:noFill/>
          <a:ln>
            <a:miter lim="800000"/>
            <a:headEnd/>
            <a:tailEnd/>
          </a:ln>
        </p:spPr>
        <p:txBody>
          <a:bodyPr vert="horz" wrap="square" lIns="91440" tIns="45720" rIns="91440" bIns="45720" numCol="1" anchor="t" anchorCtr="0" compatLnSpc="1">
            <a:prstTxWarp prst="textNoShape">
              <a:avLst/>
            </a:prstTxWarp>
          </a:bodyPr>
          <a:lstStyle/>
          <a:p>
            <a:pPr marL="601663" indent="-457200" eaLnBrk="1" hangingPunct="1">
              <a:lnSpc>
                <a:spcPct val="120000"/>
              </a:lnSpc>
              <a:spcBef>
                <a:spcPct val="0"/>
              </a:spcBef>
              <a:buClr>
                <a:srgbClr val="000000"/>
              </a:buClr>
              <a:buSzPct val="120000"/>
            </a:pPr>
            <a:r>
              <a:rPr lang="en-US" sz="3800" b="1" smtClean="0"/>
              <a:t>Acquire experience</a:t>
            </a:r>
            <a:endParaRPr lang="en-US" sz="3400" b="1" smtClean="0"/>
          </a:p>
          <a:p>
            <a:pPr marL="601663" indent="-457200" eaLnBrk="1" hangingPunct="1">
              <a:lnSpc>
                <a:spcPct val="120000"/>
              </a:lnSpc>
              <a:spcBef>
                <a:spcPts val="1800"/>
              </a:spcBef>
              <a:buClr>
                <a:srgbClr val="000000"/>
              </a:buClr>
              <a:buSzPct val="120000"/>
            </a:pPr>
            <a:r>
              <a:rPr lang="en-US" sz="3800" b="1" smtClean="0"/>
              <a:t>Prepare, prepare, prepare</a:t>
            </a:r>
            <a:endParaRPr lang="en-US" sz="3400" b="1" smtClean="0"/>
          </a:p>
          <a:p>
            <a:pPr marL="601663" indent="-457200" eaLnBrk="1" hangingPunct="1">
              <a:lnSpc>
                <a:spcPct val="120000"/>
              </a:lnSpc>
              <a:spcBef>
                <a:spcPts val="1800"/>
              </a:spcBef>
              <a:buClr>
                <a:srgbClr val="000000"/>
              </a:buClr>
              <a:buSzPct val="120000"/>
            </a:pPr>
            <a:r>
              <a:rPr lang="en-US" sz="3800" b="1" smtClean="0"/>
              <a:t>Think positively</a:t>
            </a:r>
          </a:p>
        </p:txBody>
      </p:sp>
      <p:sp>
        <p:nvSpPr>
          <p:cNvPr id="15368" name="AutoShape 8"/>
          <p:cNvSpPr>
            <a:spLocks/>
          </p:cNvSpPr>
          <p:nvPr/>
        </p:nvSpPr>
        <p:spPr bwMode="auto">
          <a:xfrm>
            <a:off x="8001000" y="5867400"/>
            <a:ext cx="533400" cy="381000"/>
          </a:xfrm>
          <a:prstGeom prst="rightArrow">
            <a:avLst>
              <a:gd name="adj1" fmla="val 50000"/>
              <a:gd name="adj2" fmla="val 50005"/>
            </a:avLst>
          </a:prstGeom>
          <a:solidFill>
            <a:schemeClr val="accent1"/>
          </a:solidFill>
          <a:ln w="6350">
            <a:solidFill>
              <a:srgbClr val="000000"/>
            </a:solidFill>
            <a:miter lim="800000"/>
            <a:headEnd/>
            <a:tailEnd/>
          </a:ln>
          <a:effectLst>
            <a:outerShdw dist="35921" dir="2700000" algn="ctr" rotWithShape="0">
              <a:schemeClr val="bg2">
                <a:alpha val="39998"/>
              </a:schemeClr>
            </a:outerShdw>
          </a:effectLst>
        </p:spPr>
        <p:txBody>
          <a:bodyPr lIns="0" tIns="0" rIns="0" bIns="0"/>
          <a:lstStyle/>
          <a:p>
            <a:pPr algn="ctr" rtl="0" fontAlgn="base">
              <a:spcBef>
                <a:spcPct val="0"/>
              </a:spcBef>
              <a:spcAft>
                <a:spcPct val="0"/>
              </a:spcAft>
            </a:pPr>
            <a:endParaRPr lang="en-US" sz="3200" kern="1200">
              <a:solidFill>
                <a:srgbClr val="000000"/>
              </a:solidFill>
              <a:latin typeface="Gill Sans" charset="0"/>
              <a:sym typeface="Gill Sans" charset="0"/>
            </a:endParaRP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19125" y="2133600"/>
            <a:ext cx="7905750" cy="990600"/>
          </a:xfrm>
        </p:spPr>
        <p:txBody>
          <a:bodyPr/>
          <a:lstStyle/>
          <a:p>
            <a:pPr fontAlgn="auto">
              <a:spcAft>
                <a:spcPts val="0"/>
              </a:spcAft>
              <a:defRPr/>
            </a:pPr>
            <a:r>
              <a:rPr lang="en-US"/>
              <a:t>Topical Order</a:t>
            </a:r>
          </a:p>
        </p:txBody>
      </p:sp>
      <p:sp>
        <p:nvSpPr>
          <p:cNvPr id="193539" name="Rectangle 3"/>
          <p:cNvSpPr>
            <a:spLocks noGrp="1" noChangeArrowheads="1"/>
          </p:cNvSpPr>
          <p:nvPr>
            <p:ph idx="1"/>
          </p:nvPr>
        </p:nvSpPr>
        <p:spPr>
          <a:xfrm>
            <a:off x="1066800" y="2971800"/>
            <a:ext cx="7848600" cy="1905000"/>
          </a:xfrm>
        </p:spPr>
        <p:txBody>
          <a:bodyPr/>
          <a:lstStyle/>
          <a:p>
            <a:pPr marL="0" indent="0">
              <a:lnSpc>
                <a:spcPct val="90000"/>
              </a:lnSpc>
              <a:buFontTx/>
              <a:buNone/>
            </a:pPr>
            <a:r>
              <a:rPr lang="en-US" b="1" smtClean="0"/>
              <a:t>A method of speech organization in which the main points divide the topic into logical and consistent subtopics.</a:t>
            </a:r>
          </a:p>
          <a:p>
            <a:pPr lvl="2">
              <a:lnSpc>
                <a:spcPct val="90000"/>
              </a:lnSpc>
            </a:pPr>
            <a:endParaRPr lang="en-US" b="1" smtClean="0"/>
          </a:p>
        </p:txBody>
      </p:sp>
    </p:spTree>
  </p:cSld>
  <p:clrMapOvr>
    <a:masterClrMapping/>
  </p:clrMapOvr>
  <p:transition>
    <p:dissolv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04800" y="762000"/>
            <a:ext cx="8515350" cy="762000"/>
          </a:xfrm>
        </p:spPr>
        <p:txBody>
          <a:bodyPr/>
          <a:lstStyle/>
          <a:p>
            <a:pPr fontAlgn="auto">
              <a:spcAft>
                <a:spcPts val="0"/>
              </a:spcAft>
              <a:defRPr/>
            </a:pPr>
            <a:r>
              <a:rPr lang="en-US"/>
              <a:t> Topical Order</a:t>
            </a:r>
          </a:p>
        </p:txBody>
      </p:sp>
      <p:sp>
        <p:nvSpPr>
          <p:cNvPr id="194563" name="Rectangle 3"/>
          <p:cNvSpPr>
            <a:spLocks noGrp="1" noChangeArrowheads="1"/>
          </p:cNvSpPr>
          <p:nvPr>
            <p:ph idx="1"/>
          </p:nvPr>
        </p:nvSpPr>
        <p:spPr>
          <a:xfrm>
            <a:off x="0" y="1676400"/>
            <a:ext cx="8382000" cy="4572000"/>
          </a:xfrm>
        </p:spPr>
        <p:txBody>
          <a:bodyPr/>
          <a:lstStyle/>
          <a:p>
            <a:pPr eaLnBrk="0" hangingPunct="0">
              <a:lnSpc>
                <a:spcPct val="90000"/>
              </a:lnSpc>
              <a:spcBef>
                <a:spcPct val="0"/>
              </a:spcBef>
              <a:buFontTx/>
              <a:buNone/>
            </a:pPr>
            <a:r>
              <a:rPr lang="en-US" sz="2400" b="1" dirty="0" smtClean="0"/>
              <a:t>Specific Purpose:	     To inform my audience about </a:t>
            </a:r>
            <a:br>
              <a:rPr lang="en-US" sz="2400" b="1" dirty="0" smtClean="0"/>
            </a:br>
            <a:r>
              <a:rPr lang="en-US" sz="2400" b="1" dirty="0" smtClean="0"/>
              <a:t>			     the achievements of Ida </a:t>
            </a:r>
            <a:br>
              <a:rPr lang="en-US" sz="2400" b="1" dirty="0" smtClean="0"/>
            </a:br>
            <a:r>
              <a:rPr lang="en-US" sz="2400" b="1" dirty="0" smtClean="0"/>
              <a:t>			     Wells-Barnett.</a:t>
            </a:r>
          </a:p>
          <a:p>
            <a:pPr eaLnBrk="0" hangingPunct="0">
              <a:lnSpc>
                <a:spcPct val="90000"/>
              </a:lnSpc>
              <a:spcBef>
                <a:spcPct val="0"/>
              </a:spcBef>
              <a:buFontTx/>
              <a:buNone/>
            </a:pPr>
            <a:endParaRPr lang="en-US" sz="2400" b="1" dirty="0" smtClean="0"/>
          </a:p>
          <a:p>
            <a:pPr eaLnBrk="0" hangingPunct="0">
              <a:lnSpc>
                <a:spcPct val="90000"/>
              </a:lnSpc>
              <a:spcBef>
                <a:spcPct val="0"/>
              </a:spcBef>
              <a:spcAft>
                <a:spcPct val="50000"/>
              </a:spcAft>
              <a:buFontTx/>
              <a:buNone/>
            </a:pPr>
            <a:r>
              <a:rPr lang="en-US" sz="2400" b="1" dirty="0" smtClean="0"/>
              <a:t>Main Points:   	I.   As a teacher, Wells-Barnett spoke 			     out against inferior school 				     facilities for African-American 			     children.</a:t>
            </a:r>
          </a:p>
          <a:p>
            <a:pPr eaLnBrk="0" hangingPunct="0">
              <a:lnSpc>
                <a:spcPct val="90000"/>
              </a:lnSpc>
              <a:spcBef>
                <a:spcPct val="0"/>
              </a:spcBef>
              <a:spcAft>
                <a:spcPct val="50000"/>
              </a:spcAft>
              <a:buFontTx/>
              <a:buNone/>
            </a:pPr>
            <a:r>
              <a:rPr lang="en-US" sz="2400" b="1" dirty="0" smtClean="0"/>
              <a:t>				II.  As a journalist, Wells-Barnett 			     campaigned against lynching.</a:t>
            </a:r>
          </a:p>
          <a:p>
            <a:pPr eaLnBrk="0" hangingPunct="0">
              <a:lnSpc>
                <a:spcPct val="90000"/>
              </a:lnSpc>
              <a:spcBef>
                <a:spcPct val="0"/>
              </a:spcBef>
              <a:buFontTx/>
              <a:buNone/>
            </a:pPr>
            <a:r>
              <a:rPr lang="en-US" sz="2400" b="1" dirty="0" smtClean="0"/>
              <a:t>				III. As a civic organizer, Wells-				     Barnett helped found the NAACP.</a:t>
            </a:r>
            <a:endParaRPr lang="en-US" dirty="0" smtClean="0"/>
          </a:p>
        </p:txBody>
      </p:sp>
    </p:spTree>
  </p:cSld>
  <p:clrMapOvr>
    <a:masterClrMapping/>
  </p:clrMapOvr>
  <p:transition>
    <p:dissolv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19125" y="2057400"/>
            <a:ext cx="7905750" cy="990600"/>
          </a:xfrm>
        </p:spPr>
        <p:txBody>
          <a:bodyPr/>
          <a:lstStyle/>
          <a:p>
            <a:pPr fontAlgn="auto">
              <a:spcAft>
                <a:spcPts val="0"/>
              </a:spcAft>
              <a:defRPr/>
            </a:pPr>
            <a:r>
              <a:rPr lang="en-US"/>
              <a:t>Connective</a:t>
            </a:r>
          </a:p>
        </p:txBody>
      </p:sp>
      <p:sp>
        <p:nvSpPr>
          <p:cNvPr id="197635" name="Rectangle 3"/>
          <p:cNvSpPr>
            <a:spLocks noGrp="1" noChangeArrowheads="1"/>
          </p:cNvSpPr>
          <p:nvPr>
            <p:ph idx="1"/>
          </p:nvPr>
        </p:nvSpPr>
        <p:spPr>
          <a:xfrm>
            <a:off x="609600" y="3276600"/>
            <a:ext cx="7467600" cy="1600200"/>
          </a:xfrm>
        </p:spPr>
        <p:txBody>
          <a:bodyPr/>
          <a:lstStyle/>
          <a:p>
            <a:pPr marL="0" indent="0">
              <a:buFontTx/>
              <a:buNone/>
            </a:pPr>
            <a:r>
              <a:rPr lang="en-US" b="1" dirty="0" smtClean="0"/>
              <a:t>A word or phrase that connects the ideas of a speech and indicates the relationship between them.</a:t>
            </a:r>
          </a:p>
        </p:txBody>
      </p:sp>
    </p:spTree>
  </p:cSld>
  <p:clrMapOvr>
    <a:masterClrMapping/>
  </p:clrMapOvr>
  <p:transition>
    <p:dissolv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19125" y="1828800"/>
            <a:ext cx="7905750" cy="990600"/>
          </a:xfrm>
        </p:spPr>
        <p:txBody>
          <a:bodyPr/>
          <a:lstStyle/>
          <a:p>
            <a:pPr fontAlgn="auto">
              <a:spcAft>
                <a:spcPts val="0"/>
              </a:spcAft>
              <a:defRPr/>
            </a:pPr>
            <a:r>
              <a:rPr lang="en-US"/>
              <a:t>Types of Connectives</a:t>
            </a:r>
          </a:p>
        </p:txBody>
      </p:sp>
      <p:sp>
        <p:nvSpPr>
          <p:cNvPr id="198659" name="Rectangle 3"/>
          <p:cNvSpPr>
            <a:spLocks noGrp="1" noChangeArrowheads="1"/>
          </p:cNvSpPr>
          <p:nvPr>
            <p:ph idx="1"/>
          </p:nvPr>
        </p:nvSpPr>
        <p:spPr>
          <a:xfrm>
            <a:off x="1066800" y="2667000"/>
            <a:ext cx="7848600" cy="2590800"/>
          </a:xfrm>
        </p:spPr>
        <p:txBody>
          <a:bodyPr/>
          <a:lstStyle/>
          <a:p>
            <a:r>
              <a:rPr lang="en-US" b="1" dirty="0" smtClean="0"/>
              <a:t>Transition</a:t>
            </a:r>
          </a:p>
          <a:p>
            <a:r>
              <a:rPr lang="en-US" b="1" dirty="0" smtClean="0"/>
              <a:t>Signpost</a:t>
            </a:r>
          </a:p>
          <a:p>
            <a:r>
              <a:rPr lang="en-US" b="1" dirty="0" smtClean="0"/>
              <a:t>Internal preview</a:t>
            </a:r>
          </a:p>
          <a:p>
            <a:r>
              <a:rPr lang="en-US" b="1" dirty="0" smtClean="0"/>
              <a:t>Internal summary</a:t>
            </a:r>
          </a:p>
        </p:txBody>
      </p:sp>
    </p:spTree>
  </p:cSld>
  <p:clrMapOvr>
    <a:masterClrMapping/>
  </p:clrMapOvr>
  <p:transition>
    <p:dissolv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19125" y="2057400"/>
            <a:ext cx="7905750" cy="990600"/>
          </a:xfrm>
        </p:spPr>
        <p:txBody>
          <a:bodyPr>
            <a:normAutofit fontScale="90000"/>
          </a:bodyPr>
          <a:lstStyle/>
          <a:p>
            <a:pPr fontAlgn="auto">
              <a:spcAft>
                <a:spcPts val="0"/>
              </a:spcAft>
              <a:defRPr/>
            </a:pPr>
            <a:r>
              <a:rPr lang="en-US"/>
              <a:t>Transition</a:t>
            </a:r>
            <a:br>
              <a:rPr lang="en-US"/>
            </a:br>
            <a:endParaRPr lang="en-US"/>
          </a:p>
        </p:txBody>
      </p:sp>
      <p:sp>
        <p:nvSpPr>
          <p:cNvPr id="199683" name="Rectangle 3"/>
          <p:cNvSpPr>
            <a:spLocks noGrp="1" noChangeArrowheads="1"/>
          </p:cNvSpPr>
          <p:nvPr>
            <p:ph idx="1"/>
          </p:nvPr>
        </p:nvSpPr>
        <p:spPr>
          <a:xfrm>
            <a:off x="1143000" y="2971800"/>
            <a:ext cx="7467600" cy="1905000"/>
          </a:xfrm>
        </p:spPr>
        <p:txBody>
          <a:bodyPr/>
          <a:lstStyle/>
          <a:p>
            <a:pPr marL="0" indent="0">
              <a:buFontTx/>
              <a:buNone/>
            </a:pPr>
            <a:r>
              <a:rPr lang="en-US" b="1" smtClean="0"/>
              <a:t>A word or phrase that indicates when a speaker has finished one thought and is moving on to another.</a:t>
            </a:r>
          </a:p>
        </p:txBody>
      </p:sp>
    </p:spTree>
  </p:cSld>
  <p:clrMapOvr>
    <a:masterClrMapping/>
  </p:clrMapOvr>
  <p:transition>
    <p:dissolv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762000" y="1066800"/>
            <a:ext cx="7905750" cy="990600"/>
          </a:xfrm>
        </p:spPr>
        <p:txBody>
          <a:bodyPr/>
          <a:lstStyle/>
          <a:p>
            <a:pPr fontAlgn="auto">
              <a:spcAft>
                <a:spcPts val="0"/>
              </a:spcAft>
              <a:defRPr/>
            </a:pPr>
            <a:r>
              <a:rPr lang="en-US"/>
              <a:t> Transitions</a:t>
            </a:r>
          </a:p>
        </p:txBody>
      </p:sp>
      <p:sp>
        <p:nvSpPr>
          <p:cNvPr id="200707" name="Rectangle 3"/>
          <p:cNvSpPr>
            <a:spLocks noGrp="1" noChangeArrowheads="1"/>
          </p:cNvSpPr>
          <p:nvPr>
            <p:ph idx="1"/>
          </p:nvPr>
        </p:nvSpPr>
        <p:spPr>
          <a:xfrm>
            <a:off x="381000" y="2209800"/>
            <a:ext cx="7848600" cy="4114800"/>
          </a:xfrm>
        </p:spPr>
        <p:txBody>
          <a:bodyPr/>
          <a:lstStyle/>
          <a:p>
            <a:pPr marL="344488" indent="-344488">
              <a:lnSpc>
                <a:spcPct val="90000"/>
              </a:lnSpc>
              <a:buClr>
                <a:schemeClr val="tx1"/>
              </a:buClr>
            </a:pPr>
            <a:r>
              <a:rPr lang="en-US" b="1" u="sng" dirty="0" smtClean="0">
                <a:solidFill>
                  <a:srgbClr val="DDCD6A"/>
                </a:solidFill>
              </a:rPr>
              <a:t>Now that we have seen</a:t>
            </a:r>
            <a:r>
              <a:rPr lang="en-US" b="1" dirty="0" smtClean="0"/>
              <a:t> how drinking too much is a serious problem for students and their communities, </a:t>
            </a:r>
            <a:br>
              <a:rPr lang="en-US" b="1" dirty="0" smtClean="0"/>
            </a:br>
            <a:r>
              <a:rPr lang="en-US" b="1" u="sng" dirty="0" smtClean="0">
                <a:solidFill>
                  <a:srgbClr val="DDCD6A"/>
                </a:solidFill>
              </a:rPr>
              <a:t>let us look at</a:t>
            </a:r>
            <a:r>
              <a:rPr lang="en-US" b="1" dirty="0" smtClean="0"/>
              <a:t> some causes.</a:t>
            </a:r>
          </a:p>
          <a:p>
            <a:pPr marL="344488" indent="-344488">
              <a:lnSpc>
                <a:spcPct val="90000"/>
              </a:lnSpc>
              <a:buClr>
                <a:schemeClr val="tx1"/>
              </a:buClr>
            </a:pPr>
            <a:endParaRPr lang="en-US" b="1" dirty="0" smtClean="0"/>
          </a:p>
          <a:p>
            <a:pPr marL="344488" indent="-344488">
              <a:lnSpc>
                <a:spcPct val="90000"/>
              </a:lnSpc>
              <a:buClr>
                <a:schemeClr val="tx1"/>
              </a:buClr>
            </a:pPr>
            <a:r>
              <a:rPr lang="en-US" b="1" u="sng" dirty="0" smtClean="0">
                <a:solidFill>
                  <a:srgbClr val="DDCD6A"/>
                </a:solidFill>
              </a:rPr>
              <a:t>So much for</a:t>
            </a:r>
            <a:r>
              <a:rPr lang="en-US" b="1" dirty="0" smtClean="0"/>
              <a:t> the present; </a:t>
            </a:r>
            <a:r>
              <a:rPr lang="en-US" b="1" u="sng" dirty="0" smtClean="0">
                <a:solidFill>
                  <a:srgbClr val="DDCD6A"/>
                </a:solidFill>
              </a:rPr>
              <a:t>what about</a:t>
            </a:r>
            <a:r>
              <a:rPr lang="en-US" b="1" dirty="0" smtClean="0"/>
              <a:t> the future?</a:t>
            </a:r>
          </a:p>
          <a:p>
            <a:pPr marL="344488" indent="-344488">
              <a:lnSpc>
                <a:spcPct val="90000"/>
              </a:lnSpc>
              <a:buClr>
                <a:schemeClr val="tx1"/>
              </a:buClr>
            </a:pPr>
            <a:endParaRPr lang="en-US" b="1" dirty="0" smtClean="0"/>
          </a:p>
        </p:txBody>
      </p:sp>
    </p:spTree>
  </p:cSld>
  <p:clrMapOvr>
    <a:masterClrMapping/>
  </p:clrMapOvr>
  <p:transition>
    <p:dissolv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1730" name="Rectangle 3"/>
          <p:cNvSpPr>
            <a:spLocks noChangeArrowheads="1"/>
          </p:cNvSpPr>
          <p:nvPr/>
        </p:nvSpPr>
        <p:spPr bwMode="auto">
          <a:xfrm>
            <a:off x="2209800" y="17526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latin typeface="Trebuchet MS" pitchFamily="34" charset="0"/>
            </a:endParaRPr>
          </a:p>
        </p:txBody>
      </p:sp>
      <p:sp>
        <p:nvSpPr>
          <p:cNvPr id="45058" name="Rectangle 2"/>
          <p:cNvSpPr>
            <a:spLocks noGrp="1" noChangeArrowheads="1"/>
          </p:cNvSpPr>
          <p:nvPr>
            <p:ph type="title"/>
          </p:nvPr>
        </p:nvSpPr>
        <p:spPr>
          <a:xfrm>
            <a:off x="457200" y="320040"/>
            <a:ext cx="7239000" cy="1143000"/>
          </a:xfrm>
        </p:spPr>
        <p:txBody>
          <a:bodyPr/>
          <a:lstStyle/>
          <a:p>
            <a:pPr fontAlgn="auto">
              <a:spcAft>
                <a:spcPts val="0"/>
              </a:spcAft>
              <a:defRPr/>
            </a:pPr>
            <a:r>
              <a:rPr lang="en-US" sz="3200"/>
              <a:t>Using Transitions</a:t>
            </a:r>
            <a:br>
              <a:rPr lang="en-US" sz="3200"/>
            </a:br>
            <a:endParaRPr lang="en-US" sz="3200"/>
          </a:p>
        </p:txBody>
      </p:sp>
      <p:pic>
        <p:nvPicPr>
          <p:cNvPr id="45060" name="8_1.mpg">
            <a:hlinkClick r:id="" action="ppaction://media"/>
          </p:cNvPr>
          <p:cNvPicPr/>
          <p:nvPr>
            <p:ph idx="1"/>
            <a:videoFile r:link="rId1"/>
          </p:nvPr>
        </p:nvPicPr>
        <p:blipFill>
          <a:blip r:embed="rId4"/>
          <a:srcRect/>
          <a:stretch>
            <a:fillRect/>
          </a:stretch>
        </p:blipFill>
        <p:spPr>
          <a:xfrm>
            <a:off x="2247900" y="1771650"/>
            <a:ext cx="4648200" cy="348615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4506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5060"/>
                                        </p:tgtEl>
                                      </p:cBhvr>
                                    </p:cmd>
                                  </p:childTnLst>
                                </p:cTn>
                              </p:par>
                            </p:childTnLst>
                          </p:cTn>
                        </p:par>
                      </p:childTnLst>
                    </p:cTn>
                  </p:par>
                </p:childTnLst>
              </p:cTn>
              <p:nextCondLst>
                <p:cond evt="onClick" delay="0">
                  <p:tgtEl>
                    <p:spTgt spid="45060"/>
                  </p:tgtEl>
                </p:cond>
              </p:nextCondLst>
            </p:seq>
            <p:video>
              <p:cMediaNode>
                <p:cTn id="7" fill="hold" display="0">
                  <p:stCondLst>
                    <p:cond delay="indefinite"/>
                  </p:stCondLst>
                  <p:endCondLst>
                    <p:cond evt="onNext" delay="0">
                      <p:tgtEl>
                        <p:sldTgt/>
                      </p:tgtEl>
                    </p:cond>
                    <p:cond evt="onPrev" delay="0">
                      <p:tgtEl>
                        <p:sldTgt/>
                      </p:tgtEl>
                    </p:cond>
                  </p:endCondLst>
                </p:cTn>
                <p:tgtEl>
                  <p:spTgt spid="45060"/>
                </p:tgtEl>
              </p:cMediaNode>
            </p:video>
          </p:childTnLst>
        </p:cTn>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19125" y="2133600"/>
            <a:ext cx="7905750" cy="990600"/>
          </a:xfrm>
        </p:spPr>
        <p:txBody>
          <a:bodyPr/>
          <a:lstStyle/>
          <a:p>
            <a:pPr fontAlgn="auto">
              <a:spcAft>
                <a:spcPts val="0"/>
              </a:spcAft>
              <a:defRPr/>
            </a:pPr>
            <a:r>
              <a:rPr lang="en-US"/>
              <a:t>Signpost</a:t>
            </a:r>
          </a:p>
        </p:txBody>
      </p:sp>
      <p:sp>
        <p:nvSpPr>
          <p:cNvPr id="207875" name="Rectangle 3"/>
          <p:cNvSpPr>
            <a:spLocks noGrp="1" noChangeArrowheads="1"/>
          </p:cNvSpPr>
          <p:nvPr>
            <p:ph idx="1"/>
          </p:nvPr>
        </p:nvSpPr>
        <p:spPr>
          <a:xfrm>
            <a:off x="685800" y="3200400"/>
            <a:ext cx="7848600" cy="1828800"/>
          </a:xfrm>
        </p:spPr>
        <p:txBody>
          <a:bodyPr/>
          <a:lstStyle/>
          <a:p>
            <a:pPr marL="0" indent="0">
              <a:buFontTx/>
              <a:buNone/>
            </a:pPr>
            <a:r>
              <a:rPr lang="en-US" b="1" dirty="0" smtClean="0"/>
              <a:t>A very brief statement that indicates where a speaker is in the speech or that focuses attention on key ideas.</a:t>
            </a:r>
          </a:p>
        </p:txBody>
      </p:sp>
    </p:spTree>
  </p:cSld>
  <p:clrMapOvr>
    <a:masterClrMapping/>
  </p:clrMapOvr>
  <p:transition>
    <p:dissolv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09600" y="762000"/>
            <a:ext cx="7905750" cy="990600"/>
          </a:xfrm>
        </p:spPr>
        <p:txBody>
          <a:bodyPr/>
          <a:lstStyle/>
          <a:p>
            <a:pPr fontAlgn="auto">
              <a:spcAft>
                <a:spcPts val="0"/>
              </a:spcAft>
              <a:defRPr/>
            </a:pPr>
            <a:r>
              <a:rPr lang="en-US"/>
              <a:t> Signposts</a:t>
            </a:r>
          </a:p>
        </p:txBody>
      </p:sp>
      <p:sp>
        <p:nvSpPr>
          <p:cNvPr id="208899" name="Rectangle 3"/>
          <p:cNvSpPr>
            <a:spLocks noGrp="1" noChangeArrowheads="1"/>
          </p:cNvSpPr>
          <p:nvPr>
            <p:ph idx="1"/>
          </p:nvPr>
        </p:nvSpPr>
        <p:spPr>
          <a:xfrm>
            <a:off x="457200" y="1905000"/>
            <a:ext cx="7848600" cy="4572000"/>
          </a:xfrm>
        </p:spPr>
        <p:txBody>
          <a:bodyPr/>
          <a:lstStyle/>
          <a:p>
            <a:pPr marL="0" indent="0">
              <a:lnSpc>
                <a:spcPct val="120000"/>
              </a:lnSpc>
              <a:spcBef>
                <a:spcPct val="0"/>
              </a:spcBef>
              <a:buClr>
                <a:schemeClr val="tx1"/>
              </a:buClr>
              <a:buSzPct val="150000"/>
              <a:buFontTx/>
              <a:buNone/>
            </a:pPr>
            <a:r>
              <a:rPr lang="en-US" sz="2800" b="1" u="sng" dirty="0" smtClean="0">
                <a:solidFill>
                  <a:srgbClr val="DDCD6A"/>
                </a:solidFill>
              </a:rPr>
              <a:t>The first cause</a:t>
            </a:r>
            <a:r>
              <a:rPr lang="en-US" sz="2800" b="1" dirty="0" smtClean="0"/>
              <a:t> of the global lack of food is inefficient agricultural production.</a:t>
            </a:r>
          </a:p>
          <a:p>
            <a:pPr marL="0" indent="0">
              <a:lnSpc>
                <a:spcPct val="120000"/>
              </a:lnSpc>
              <a:spcBef>
                <a:spcPct val="0"/>
              </a:spcBef>
              <a:buClr>
                <a:schemeClr val="tx1"/>
              </a:buClr>
              <a:buSzPct val="150000"/>
              <a:buFontTx/>
              <a:buNone/>
            </a:pPr>
            <a:r>
              <a:rPr lang="en-US" sz="2800" b="1" u="sng" dirty="0" smtClean="0">
                <a:solidFill>
                  <a:srgbClr val="DDCD6A"/>
                </a:solidFill>
              </a:rPr>
              <a:t>The second cause</a:t>
            </a:r>
            <a:r>
              <a:rPr lang="en-US" sz="2800" b="1" dirty="0" smtClean="0"/>
              <a:t> of global lack of food is drought in the affected countries. </a:t>
            </a:r>
          </a:p>
          <a:p>
            <a:pPr marL="0" indent="0">
              <a:lnSpc>
                <a:spcPct val="120000"/>
              </a:lnSpc>
              <a:spcBef>
                <a:spcPct val="0"/>
              </a:spcBef>
              <a:buClr>
                <a:schemeClr val="tx1"/>
              </a:buClr>
              <a:buSzPct val="150000"/>
              <a:buFontTx/>
              <a:buNone/>
            </a:pPr>
            <a:r>
              <a:rPr lang="en-US" sz="2800" b="1" u="sng" dirty="0" smtClean="0">
                <a:solidFill>
                  <a:srgbClr val="DDCD6A"/>
                </a:solidFill>
              </a:rPr>
              <a:t>The final cause</a:t>
            </a:r>
            <a:r>
              <a:rPr lang="en-US" sz="2800" b="1" dirty="0" smtClean="0"/>
              <a:t> of global lack of food is mismanagement of available resources by local leaders.</a:t>
            </a:r>
          </a:p>
        </p:txBody>
      </p:sp>
    </p:spTree>
  </p:cSld>
  <p:clrMapOvr>
    <a:masterClrMapping/>
  </p:clrMapOvr>
  <p:transition>
    <p:dissolv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19125" y="2057400"/>
            <a:ext cx="7905750" cy="990600"/>
          </a:xfrm>
        </p:spPr>
        <p:txBody>
          <a:bodyPr>
            <a:normAutofit fontScale="90000"/>
          </a:bodyPr>
          <a:lstStyle/>
          <a:p>
            <a:pPr fontAlgn="auto">
              <a:spcAft>
                <a:spcPts val="0"/>
              </a:spcAft>
              <a:defRPr/>
            </a:pPr>
            <a:r>
              <a:rPr lang="en-US"/>
              <a:t>Internal Preview </a:t>
            </a:r>
            <a:br>
              <a:rPr lang="en-US"/>
            </a:br>
            <a:endParaRPr lang="en-US"/>
          </a:p>
        </p:txBody>
      </p:sp>
      <p:sp>
        <p:nvSpPr>
          <p:cNvPr id="202755" name="Rectangle 3"/>
          <p:cNvSpPr>
            <a:spLocks noGrp="1" noChangeArrowheads="1"/>
          </p:cNvSpPr>
          <p:nvPr>
            <p:ph idx="1"/>
          </p:nvPr>
        </p:nvSpPr>
        <p:spPr>
          <a:xfrm>
            <a:off x="381000" y="2895600"/>
            <a:ext cx="7848600" cy="2057400"/>
          </a:xfrm>
        </p:spPr>
        <p:txBody>
          <a:bodyPr/>
          <a:lstStyle/>
          <a:p>
            <a:pPr marL="0" indent="0">
              <a:buFontTx/>
              <a:buNone/>
            </a:pPr>
            <a:r>
              <a:rPr lang="en-US" b="1" dirty="0" smtClean="0"/>
              <a:t>A statement in the introduction of the speech that lets the audience know what the speaker is going to discuss next.</a:t>
            </a:r>
          </a:p>
        </p:txBody>
      </p:sp>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90" name="Rectangle 6"/>
          <p:cNvSpPr>
            <a:spLocks noGrp="1" noChangeArrowheads="1"/>
          </p:cNvSpPr>
          <p:nvPr>
            <p:ph type="title"/>
          </p:nvPr>
        </p:nvSpPr>
        <p:spPr>
          <a:xfrm>
            <a:off x="457200" y="0"/>
            <a:ext cx="8534400" cy="1608138"/>
          </a:xfrm>
        </p:spPr>
        <p:txBody>
          <a:bodyPr/>
          <a:lstStyle/>
          <a:p>
            <a:pPr eaLnBrk="1" hangingPunct="1"/>
            <a:r>
              <a:rPr lang="en-US" sz="5000" smtClean="0">
                <a:effectLst>
                  <a:outerShdw blurRad="38100" dist="38100" dir="2700000" algn="tl">
                    <a:srgbClr val="000000"/>
                  </a:outerShdw>
                </a:effectLst>
              </a:rPr>
              <a:t>Reducing Speech Anxiety</a:t>
            </a:r>
          </a:p>
        </p:txBody>
      </p:sp>
      <p:sp>
        <p:nvSpPr>
          <p:cNvPr id="16387" name="Rectangle 7"/>
          <p:cNvSpPr>
            <a:spLocks noGrp="1" noChangeArrowheads="1"/>
          </p:cNvSpPr>
          <p:nvPr>
            <p:ph sz="quarter" idx="1"/>
          </p:nvPr>
        </p:nvSpPr>
        <p:spPr bwMode="auto">
          <a:xfrm>
            <a:off x="914400" y="1873250"/>
            <a:ext cx="7772400" cy="4375150"/>
          </a:xfrm>
          <a:noFill/>
          <a:ln>
            <a:miter lim="800000"/>
            <a:headEnd/>
            <a:tailEnd/>
          </a:ln>
        </p:spPr>
        <p:txBody>
          <a:bodyPr vert="horz" wrap="square" lIns="91440" tIns="45720" rIns="91440" bIns="45720" numCol="1" anchor="t" anchorCtr="0" compatLnSpc="1">
            <a:prstTxWarp prst="textNoShape">
              <a:avLst/>
            </a:prstTxWarp>
          </a:bodyPr>
          <a:lstStyle/>
          <a:p>
            <a:pPr marL="601663" indent="-457200" eaLnBrk="1" hangingPunct="1">
              <a:lnSpc>
                <a:spcPct val="120000"/>
              </a:lnSpc>
              <a:spcBef>
                <a:spcPct val="0"/>
              </a:spcBef>
              <a:buClr>
                <a:srgbClr val="000000"/>
              </a:buClr>
              <a:buSzPct val="120000"/>
            </a:pPr>
            <a:r>
              <a:rPr lang="en-US" sz="3800" b="1" smtClean="0"/>
              <a:t>Use power of visualization</a:t>
            </a:r>
            <a:endParaRPr lang="en-US" sz="3400" b="1" smtClean="0"/>
          </a:p>
          <a:p>
            <a:pPr marL="601663" indent="-457200" eaLnBrk="1" hangingPunct="1">
              <a:lnSpc>
                <a:spcPct val="120000"/>
              </a:lnSpc>
              <a:spcBef>
                <a:spcPts val="1800"/>
              </a:spcBef>
              <a:buClr>
                <a:srgbClr val="000000"/>
              </a:buClr>
              <a:buSzPct val="120000"/>
            </a:pPr>
            <a:r>
              <a:rPr lang="en-US" sz="3800" b="1" smtClean="0"/>
              <a:t>Know that most nervousness is not visible</a:t>
            </a:r>
            <a:endParaRPr lang="en-US" sz="3400" b="1" smtClean="0"/>
          </a:p>
          <a:p>
            <a:pPr marL="601663" indent="-457200" eaLnBrk="1" hangingPunct="1">
              <a:lnSpc>
                <a:spcPct val="120000"/>
              </a:lnSpc>
              <a:spcBef>
                <a:spcPts val="1800"/>
              </a:spcBef>
              <a:buClr>
                <a:srgbClr val="000000"/>
              </a:buClr>
              <a:buSzPct val="120000"/>
            </a:pPr>
            <a:r>
              <a:rPr lang="en-US" sz="3800" b="1" smtClean="0"/>
              <a:t>Don’t expect perfection</a:t>
            </a: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914400"/>
            <a:ext cx="7905750" cy="990600"/>
          </a:xfrm>
        </p:spPr>
        <p:txBody>
          <a:bodyPr>
            <a:normAutofit fontScale="90000"/>
          </a:bodyPr>
          <a:lstStyle/>
          <a:p>
            <a:pPr fontAlgn="auto">
              <a:spcAft>
                <a:spcPts val="0"/>
              </a:spcAft>
              <a:defRPr/>
            </a:pPr>
            <a:r>
              <a:rPr lang="en-US" sz="4000"/>
              <a:t/>
            </a:r>
            <a:br>
              <a:rPr lang="en-US" sz="4000"/>
            </a:br>
            <a:r>
              <a:rPr lang="en-US"/>
              <a:t>Internal Preview</a:t>
            </a:r>
            <a:br>
              <a:rPr lang="en-US"/>
            </a:br>
            <a:endParaRPr lang="en-US"/>
          </a:p>
        </p:txBody>
      </p:sp>
      <p:sp>
        <p:nvSpPr>
          <p:cNvPr id="203779" name="Rectangle 3"/>
          <p:cNvSpPr>
            <a:spLocks noGrp="1" noChangeArrowheads="1"/>
          </p:cNvSpPr>
          <p:nvPr>
            <p:ph idx="1"/>
          </p:nvPr>
        </p:nvSpPr>
        <p:spPr>
          <a:xfrm>
            <a:off x="228600" y="2057400"/>
            <a:ext cx="7848600" cy="3352800"/>
          </a:xfrm>
        </p:spPr>
        <p:txBody>
          <a:bodyPr/>
          <a:lstStyle/>
          <a:p>
            <a:pPr marL="0" indent="0" eaLnBrk="0" hangingPunct="0">
              <a:spcBef>
                <a:spcPct val="0"/>
              </a:spcBef>
              <a:buFontTx/>
              <a:buNone/>
            </a:pPr>
            <a:r>
              <a:rPr lang="en-US" b="1" dirty="0" smtClean="0"/>
              <a:t>“In discussing how Asian Americans have been stereotyped in the mass media, we’ll look first at the origins of the problem and second at its continuing impact today.”</a:t>
            </a:r>
          </a:p>
        </p:txBody>
      </p:sp>
    </p:spTree>
  </p:cSld>
  <p:clrMapOvr>
    <a:masterClrMapping/>
  </p:clrMapOvr>
  <p:transition>
    <p:dissolv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19125" y="2057400"/>
            <a:ext cx="7905750" cy="990600"/>
          </a:xfrm>
        </p:spPr>
        <p:txBody>
          <a:bodyPr/>
          <a:lstStyle/>
          <a:p>
            <a:pPr fontAlgn="auto">
              <a:spcAft>
                <a:spcPts val="0"/>
              </a:spcAft>
              <a:defRPr/>
            </a:pPr>
            <a:r>
              <a:rPr lang="en-US"/>
              <a:t>Internal Summary</a:t>
            </a:r>
          </a:p>
        </p:txBody>
      </p:sp>
      <p:sp>
        <p:nvSpPr>
          <p:cNvPr id="205827" name="Rectangle 3"/>
          <p:cNvSpPr>
            <a:spLocks noGrp="1" noChangeArrowheads="1"/>
          </p:cNvSpPr>
          <p:nvPr>
            <p:ph idx="1"/>
          </p:nvPr>
        </p:nvSpPr>
        <p:spPr>
          <a:xfrm>
            <a:off x="457200" y="3048000"/>
            <a:ext cx="7848600" cy="1905000"/>
          </a:xfrm>
        </p:spPr>
        <p:txBody>
          <a:bodyPr/>
          <a:lstStyle/>
          <a:p>
            <a:pPr marL="0" indent="0">
              <a:buFontTx/>
              <a:buNone/>
            </a:pPr>
            <a:r>
              <a:rPr lang="en-US" b="1" dirty="0" smtClean="0"/>
              <a:t>A statement in the conclusion of the speech that summarizes the speaker’s preceding point or points.</a:t>
            </a:r>
          </a:p>
        </p:txBody>
      </p:sp>
    </p:spTree>
  </p:cSld>
  <p:clrMapOvr>
    <a:masterClrMapping/>
  </p:clrMapOvr>
  <p:transition>
    <p:dissolv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19125" y="609600"/>
            <a:ext cx="7905750" cy="990600"/>
          </a:xfrm>
        </p:spPr>
        <p:txBody>
          <a:bodyPr>
            <a:normAutofit fontScale="90000"/>
          </a:bodyPr>
          <a:lstStyle/>
          <a:p>
            <a:pPr fontAlgn="auto">
              <a:spcAft>
                <a:spcPts val="0"/>
              </a:spcAft>
              <a:defRPr/>
            </a:pPr>
            <a:r>
              <a:rPr lang="en-US"/>
              <a:t/>
            </a:r>
            <a:br>
              <a:rPr lang="en-US"/>
            </a:br>
            <a:r>
              <a:rPr lang="en-US"/>
              <a:t>Internal Summary</a:t>
            </a:r>
          </a:p>
        </p:txBody>
      </p:sp>
      <p:sp>
        <p:nvSpPr>
          <p:cNvPr id="206851" name="Rectangle 3"/>
          <p:cNvSpPr>
            <a:spLocks noGrp="1" noChangeArrowheads="1"/>
          </p:cNvSpPr>
          <p:nvPr>
            <p:ph idx="1"/>
          </p:nvPr>
        </p:nvSpPr>
        <p:spPr>
          <a:xfrm>
            <a:off x="457200" y="1981200"/>
            <a:ext cx="7848600" cy="3886200"/>
          </a:xfrm>
        </p:spPr>
        <p:txBody>
          <a:bodyPr/>
          <a:lstStyle/>
          <a:p>
            <a:pPr marL="0" indent="0" eaLnBrk="0" hangingPunct="0">
              <a:spcBef>
                <a:spcPct val="0"/>
              </a:spcBef>
              <a:buClr>
                <a:srgbClr val="00279F"/>
              </a:buClr>
              <a:buSzPct val="75000"/>
              <a:buFont typeface="Monotype Sorts"/>
              <a:buNone/>
            </a:pPr>
            <a:r>
              <a:rPr lang="en-US" b="1" dirty="0" smtClean="0"/>
              <a:t>“In short, palm reading is an ancient art. Developed in China more than  5,000 years ago, it was practiced in classical Greece and Rome, flourished during the Middle Ages, survived the  Industrial Revolution, and remains popular today.”</a:t>
            </a:r>
            <a:endParaRPr lang="en-US" dirty="0" smtClean="0"/>
          </a:p>
        </p:txBody>
      </p:sp>
    </p:spTree>
  </p:cSld>
  <p:clrMapOvr>
    <a:masterClrMapping/>
  </p:clrMapOvr>
  <p:transition>
    <p:dissolv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fontAlgn="auto">
              <a:spcAft>
                <a:spcPts val="0"/>
              </a:spcAft>
              <a:defRPr/>
            </a:pPr>
            <a:r>
              <a:rPr lang="en-US" dirty="0" smtClean="0"/>
              <a:t> Chapter 9</a:t>
            </a:r>
            <a:endParaRPr lang="en-US" dirty="0"/>
          </a:p>
        </p:txBody>
      </p:sp>
      <p:sp>
        <p:nvSpPr>
          <p:cNvPr id="209923" name="Rectangle 3"/>
          <p:cNvSpPr>
            <a:spLocks noGrp="1" noChangeArrowheads="1"/>
          </p:cNvSpPr>
          <p:nvPr>
            <p:ph type="subTitle" idx="1"/>
          </p:nvPr>
        </p:nvSpPr>
        <p:spPr>
          <a:xfrm>
            <a:off x="533400" y="3228975"/>
            <a:ext cx="7854950" cy="1752600"/>
          </a:xfrm>
        </p:spPr>
        <p:txBody>
          <a:bodyPr/>
          <a:lstStyle/>
          <a:p>
            <a:pPr marR="0"/>
            <a:r>
              <a:rPr lang="en-US" b="1" smtClean="0"/>
              <a:t>Beginning and Ending the Speech</a:t>
            </a:r>
          </a:p>
        </p:txBody>
      </p:sp>
    </p:spTree>
  </p:cSld>
  <p:clrMapOvr>
    <a:masterClrMapping/>
  </p:clrMapOvr>
  <p:transition>
    <p:dissolv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19125" y="1600200"/>
            <a:ext cx="7905750" cy="762000"/>
          </a:xfrm>
        </p:spPr>
        <p:txBody>
          <a:bodyPr>
            <a:normAutofit fontScale="90000"/>
          </a:bodyPr>
          <a:lstStyle/>
          <a:p>
            <a:pPr fontAlgn="auto">
              <a:spcAft>
                <a:spcPts val="0"/>
              </a:spcAft>
              <a:defRPr/>
            </a:pPr>
            <a:r>
              <a:rPr lang="en-US"/>
              <a:t>The Introduction</a:t>
            </a:r>
          </a:p>
        </p:txBody>
      </p:sp>
      <p:sp>
        <p:nvSpPr>
          <p:cNvPr id="210947" name="Rectangle 3"/>
          <p:cNvSpPr>
            <a:spLocks noGrp="1" noChangeArrowheads="1"/>
          </p:cNvSpPr>
          <p:nvPr>
            <p:ph idx="1"/>
          </p:nvPr>
        </p:nvSpPr>
        <p:spPr>
          <a:xfrm>
            <a:off x="1295400" y="2590800"/>
            <a:ext cx="7543800" cy="2895600"/>
          </a:xfrm>
        </p:spPr>
        <p:txBody>
          <a:bodyPr/>
          <a:lstStyle/>
          <a:p>
            <a:pPr>
              <a:lnSpc>
                <a:spcPct val="90000"/>
              </a:lnSpc>
            </a:pPr>
            <a:r>
              <a:rPr lang="en-US" b="1" smtClean="0"/>
              <a:t>Get attention and interest</a:t>
            </a:r>
          </a:p>
          <a:p>
            <a:pPr>
              <a:lnSpc>
                <a:spcPct val="90000"/>
              </a:lnSpc>
            </a:pPr>
            <a:r>
              <a:rPr lang="en-US" b="1" smtClean="0"/>
              <a:t>Reveal the topic</a:t>
            </a:r>
          </a:p>
          <a:p>
            <a:pPr>
              <a:lnSpc>
                <a:spcPct val="90000"/>
              </a:lnSpc>
            </a:pPr>
            <a:r>
              <a:rPr lang="en-US" b="1" smtClean="0"/>
              <a:t>Establish credibility and goodwill</a:t>
            </a:r>
          </a:p>
          <a:p>
            <a:pPr>
              <a:lnSpc>
                <a:spcPct val="90000"/>
              </a:lnSpc>
            </a:pPr>
            <a:r>
              <a:rPr lang="en-US" b="1" smtClean="0"/>
              <a:t>Preview the body of the speech</a:t>
            </a:r>
          </a:p>
          <a:p>
            <a:pPr>
              <a:lnSpc>
                <a:spcPct val="90000"/>
              </a:lnSpc>
            </a:pPr>
            <a:endParaRPr lang="en-US" b="1" smtClean="0"/>
          </a:p>
        </p:txBody>
      </p:sp>
    </p:spTree>
  </p:cSld>
  <p:clrMapOvr>
    <a:masterClrMapping/>
  </p:clrMapOvr>
  <p:transition>
    <p:dissolv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619125" y="685800"/>
            <a:ext cx="7915275" cy="1371600"/>
          </a:xfrm>
        </p:spPr>
        <p:txBody>
          <a:bodyPr/>
          <a:lstStyle/>
          <a:p>
            <a:pPr>
              <a:lnSpc>
                <a:spcPct val="85000"/>
              </a:lnSpc>
            </a:pPr>
            <a:r>
              <a:rPr lang="en-US" smtClean="0"/>
              <a:t>Methods of </a:t>
            </a:r>
            <a:br>
              <a:rPr lang="en-US" smtClean="0"/>
            </a:br>
            <a:r>
              <a:rPr lang="en-US" smtClean="0"/>
              <a:t>Gaining Attention</a:t>
            </a:r>
          </a:p>
        </p:txBody>
      </p:sp>
      <p:sp>
        <p:nvSpPr>
          <p:cNvPr id="211971" name="Rectangle 3"/>
          <p:cNvSpPr>
            <a:spLocks noGrp="1" noChangeArrowheads="1"/>
          </p:cNvSpPr>
          <p:nvPr>
            <p:ph idx="1"/>
          </p:nvPr>
        </p:nvSpPr>
        <p:spPr>
          <a:xfrm>
            <a:off x="1066800" y="2133600"/>
            <a:ext cx="7848600" cy="4343400"/>
          </a:xfrm>
        </p:spPr>
        <p:txBody>
          <a:bodyPr/>
          <a:lstStyle/>
          <a:p>
            <a:pPr>
              <a:lnSpc>
                <a:spcPct val="90000"/>
              </a:lnSpc>
            </a:pPr>
            <a:r>
              <a:rPr lang="en-US" b="1" smtClean="0">
                <a:ea typeface="MS Mincho" pitchFamily="49" charset="-128"/>
              </a:rPr>
              <a:t>Relate your topic to the audience</a:t>
            </a:r>
          </a:p>
          <a:p>
            <a:pPr>
              <a:lnSpc>
                <a:spcPct val="90000"/>
              </a:lnSpc>
            </a:pPr>
            <a:r>
              <a:rPr lang="en-US" b="1" smtClean="0">
                <a:ea typeface="MS Mincho" pitchFamily="49" charset="-128"/>
              </a:rPr>
              <a:t>State the importance of your topic</a:t>
            </a:r>
            <a:endParaRPr lang="en-US" b="1" smtClean="0">
              <a:cs typeface="Courier New" pitchFamily="49" charset="0"/>
            </a:endParaRPr>
          </a:p>
          <a:p>
            <a:pPr>
              <a:lnSpc>
                <a:spcPct val="90000"/>
              </a:lnSpc>
            </a:pPr>
            <a:r>
              <a:rPr lang="en-US" b="1" smtClean="0">
                <a:ea typeface="MS Mincho" pitchFamily="49" charset="-128"/>
              </a:rPr>
              <a:t>Startle the audience</a:t>
            </a:r>
          </a:p>
          <a:p>
            <a:pPr>
              <a:lnSpc>
                <a:spcPct val="90000"/>
              </a:lnSpc>
            </a:pPr>
            <a:r>
              <a:rPr lang="en-US" b="1" smtClean="0">
                <a:ea typeface="MS Mincho" pitchFamily="49" charset="-128"/>
              </a:rPr>
              <a:t>Arouse the curiosity of the audience</a:t>
            </a:r>
          </a:p>
          <a:p>
            <a:pPr>
              <a:lnSpc>
                <a:spcPct val="90000"/>
              </a:lnSpc>
            </a:pPr>
            <a:r>
              <a:rPr lang="en-US" b="1" smtClean="0">
                <a:ea typeface="MS Mincho" pitchFamily="49" charset="-128"/>
              </a:rPr>
              <a:t>Question the audience</a:t>
            </a:r>
            <a:endParaRPr lang="en-US" b="1" smtClean="0">
              <a:cs typeface="Courier New" pitchFamily="49" charset="0"/>
            </a:endParaRPr>
          </a:p>
          <a:p>
            <a:pPr>
              <a:lnSpc>
                <a:spcPct val="90000"/>
              </a:lnSpc>
            </a:pPr>
            <a:r>
              <a:rPr lang="en-US" b="1" smtClean="0">
                <a:ea typeface="MS Mincho" pitchFamily="49" charset="-128"/>
              </a:rPr>
              <a:t>Begin with a quotation</a:t>
            </a:r>
            <a:endParaRPr lang="en-US" b="1" smtClean="0">
              <a:cs typeface="Courier New" pitchFamily="49" charset="0"/>
            </a:endParaRPr>
          </a:p>
          <a:p>
            <a:pPr>
              <a:lnSpc>
                <a:spcPct val="90000"/>
              </a:lnSpc>
            </a:pPr>
            <a:r>
              <a:rPr lang="en-US" b="1" smtClean="0">
                <a:ea typeface="MS Mincho" pitchFamily="49" charset="-128"/>
              </a:rPr>
              <a:t>Tell a story</a:t>
            </a:r>
          </a:p>
        </p:txBody>
      </p:sp>
    </p:spTree>
  </p:cSld>
  <p:clrMapOvr>
    <a:masterClrMapping/>
  </p:clrMapOvr>
  <p:transition>
    <p:dissolv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994" name="Rectangle 4"/>
          <p:cNvSpPr>
            <a:spLocks noChangeArrowheads="1"/>
          </p:cNvSpPr>
          <p:nvPr/>
        </p:nvSpPr>
        <p:spPr bwMode="auto">
          <a:xfrm>
            <a:off x="2209800" y="17526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latin typeface="Constantia" pitchFamily="18" charset="0"/>
            </a:endParaRPr>
          </a:p>
        </p:txBody>
      </p:sp>
      <p:sp>
        <p:nvSpPr>
          <p:cNvPr id="212995" name="Rectangle 2"/>
          <p:cNvSpPr>
            <a:spLocks noGrp="1" noChangeArrowheads="1"/>
          </p:cNvSpPr>
          <p:nvPr>
            <p:ph type="title"/>
          </p:nvPr>
        </p:nvSpPr>
        <p:spPr>
          <a:xfrm>
            <a:off x="457200" y="304800"/>
            <a:ext cx="8229600" cy="1143000"/>
          </a:xfrm>
        </p:spPr>
        <p:txBody>
          <a:bodyPr/>
          <a:lstStyle/>
          <a:p>
            <a:r>
              <a:rPr lang="en-US" sz="3200" smtClean="0"/>
              <a:t>Relating to the Audience</a:t>
            </a:r>
          </a:p>
        </p:txBody>
      </p:sp>
      <p:pic>
        <p:nvPicPr>
          <p:cNvPr id="10245" name="9_1.mpg">
            <a:hlinkClick r:id="" action="ppaction://media"/>
          </p:cNvPr>
          <p:cNvPicPr/>
          <p:nvPr>
            <p:ph idx="1"/>
            <a:videoFile r:link="rId1"/>
          </p:nvPr>
        </p:nvPicPr>
        <p:blipFill>
          <a:blip r:embed="rId4"/>
          <a:srcRect/>
          <a:stretch>
            <a:fillRect/>
          </a:stretch>
        </p:blipFill>
        <p:spPr>
          <a:xfrm>
            <a:off x="2235200" y="1752600"/>
            <a:ext cx="4673600" cy="350520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1024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245"/>
                                        </p:tgtEl>
                                      </p:cBhvr>
                                    </p:cmd>
                                  </p:childTnLst>
                                </p:cTn>
                              </p:par>
                            </p:childTnLst>
                          </p:cTn>
                        </p:par>
                      </p:childTnLst>
                    </p:cTn>
                  </p:par>
                </p:childTnLst>
              </p:cTn>
              <p:nextCondLst>
                <p:cond evt="onClick" delay="0">
                  <p:tgtEl>
                    <p:spTgt spid="10245"/>
                  </p:tgtEl>
                </p:cond>
              </p:nextCondLst>
            </p:seq>
            <p:video>
              <p:cMediaNode>
                <p:cTn id="7" fill="hold" display="0">
                  <p:stCondLst>
                    <p:cond delay="indefinite"/>
                  </p:stCondLst>
                  <p:endCondLst>
                    <p:cond evt="onNext" delay="0">
                      <p:tgtEl>
                        <p:sldTgt/>
                      </p:tgtEl>
                    </p:cond>
                    <p:cond evt="onPrev" delay="0">
                      <p:tgtEl>
                        <p:sldTgt/>
                      </p:tgtEl>
                    </p:cond>
                  </p:endCondLst>
                </p:cTn>
                <p:tgtEl>
                  <p:spTgt spid="10245"/>
                </p:tgtEl>
              </p:cMediaNode>
            </p:video>
          </p:childTnLst>
        </p:cTn>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018" name="Rectangle 4"/>
          <p:cNvSpPr>
            <a:spLocks noChangeArrowheads="1"/>
          </p:cNvSpPr>
          <p:nvPr/>
        </p:nvSpPr>
        <p:spPr bwMode="auto">
          <a:xfrm>
            <a:off x="2209800" y="17526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latin typeface="Constantia" pitchFamily="18" charset="0"/>
            </a:endParaRPr>
          </a:p>
        </p:txBody>
      </p:sp>
      <p:sp>
        <p:nvSpPr>
          <p:cNvPr id="214019" name="Rectangle 2"/>
          <p:cNvSpPr>
            <a:spLocks noGrp="1" noChangeArrowheads="1"/>
          </p:cNvSpPr>
          <p:nvPr>
            <p:ph type="title"/>
          </p:nvPr>
        </p:nvSpPr>
        <p:spPr>
          <a:xfrm>
            <a:off x="457200" y="457200"/>
            <a:ext cx="8229600" cy="1143000"/>
          </a:xfrm>
        </p:spPr>
        <p:txBody>
          <a:bodyPr/>
          <a:lstStyle/>
          <a:p>
            <a:r>
              <a:rPr lang="en-US" sz="3200" smtClean="0"/>
              <a:t>Relating to the Audience</a:t>
            </a:r>
          </a:p>
        </p:txBody>
      </p:sp>
      <p:pic>
        <p:nvPicPr>
          <p:cNvPr id="12293" name="5_2.mpg">
            <a:hlinkClick r:id="" action="ppaction://media"/>
          </p:cNvPr>
          <p:cNvPicPr/>
          <p:nvPr>
            <p:ph idx="1"/>
            <a:videoFile r:link="rId1"/>
          </p:nvPr>
        </p:nvPicPr>
        <p:blipFill>
          <a:blip r:embed="rId4"/>
          <a:srcRect/>
          <a:stretch>
            <a:fillRect/>
          </a:stretch>
        </p:blipFill>
        <p:spPr>
          <a:xfrm>
            <a:off x="2247900" y="1771650"/>
            <a:ext cx="4648200" cy="3486150"/>
          </a:xfrm>
        </p:spPr>
      </p:pic>
      <p:sp>
        <p:nvSpPr>
          <p:cNvPr id="214021" name="Rectangle 3"/>
          <p:cNvSpPr>
            <a:spLocks noChangeArrowheads="1"/>
          </p:cNvSpPr>
          <p:nvPr/>
        </p:nvSpPr>
        <p:spPr bwMode="auto">
          <a:xfrm>
            <a:off x="5326063" y="6724650"/>
            <a:ext cx="184150" cy="457200"/>
          </a:xfrm>
          <a:prstGeom prst="rect">
            <a:avLst/>
          </a:prstGeom>
          <a:noFill/>
          <a:ln w="9525">
            <a:noFill/>
            <a:miter lim="800000"/>
            <a:headEnd/>
            <a:tailEnd/>
          </a:ln>
        </p:spPr>
        <p:txBody>
          <a:bodyPr wrap="none">
            <a:spAutoFit/>
          </a:bodyPr>
          <a:lstStyle/>
          <a:p>
            <a:endParaRPr lang="en-US">
              <a:latin typeface="Constantia" pitchFamily="18" charset="0"/>
            </a:endParaRPr>
          </a:p>
        </p:txBody>
      </p:sp>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1229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293"/>
                                        </p:tgtEl>
                                      </p:cBhvr>
                                    </p:cmd>
                                  </p:childTnLst>
                                </p:cTn>
                              </p:par>
                            </p:childTnLst>
                          </p:cTn>
                        </p:par>
                      </p:childTnLst>
                    </p:cTn>
                  </p:par>
                </p:childTnLst>
              </p:cTn>
              <p:nextCondLst>
                <p:cond evt="onClick" delay="0">
                  <p:tgtEl>
                    <p:spTgt spid="12293"/>
                  </p:tgtEl>
                </p:cond>
              </p:nextCondLst>
            </p:seq>
            <p:video>
              <p:cMediaNode>
                <p:cTn id="7" fill="hold" display="0">
                  <p:stCondLst>
                    <p:cond delay="indefinite"/>
                  </p:stCondLst>
                  <p:endCondLst>
                    <p:cond evt="onNext" delay="0">
                      <p:tgtEl>
                        <p:sldTgt/>
                      </p:tgtEl>
                    </p:cond>
                    <p:cond evt="onPrev" delay="0">
                      <p:tgtEl>
                        <p:sldTgt/>
                      </p:tgtEl>
                    </p:cond>
                  </p:endCondLst>
                </p:cTn>
                <p:tgtEl>
                  <p:spTgt spid="12293"/>
                </p:tgtEl>
              </p:cMediaNode>
            </p:video>
          </p:childTnLst>
        </p:cTn>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619125" y="1752600"/>
            <a:ext cx="7905750" cy="990600"/>
          </a:xfrm>
        </p:spPr>
        <p:txBody>
          <a:bodyPr/>
          <a:lstStyle/>
          <a:p>
            <a:r>
              <a:rPr lang="en-US" smtClean="0"/>
              <a:t>Credibility</a:t>
            </a:r>
          </a:p>
        </p:txBody>
      </p:sp>
      <p:sp>
        <p:nvSpPr>
          <p:cNvPr id="215043" name="Rectangle 3"/>
          <p:cNvSpPr>
            <a:spLocks noGrp="1" noChangeArrowheads="1"/>
          </p:cNvSpPr>
          <p:nvPr>
            <p:ph idx="1"/>
          </p:nvPr>
        </p:nvSpPr>
        <p:spPr>
          <a:xfrm>
            <a:off x="1066800" y="2743200"/>
            <a:ext cx="7848600" cy="1828800"/>
          </a:xfrm>
        </p:spPr>
        <p:txBody>
          <a:bodyPr/>
          <a:lstStyle/>
          <a:p>
            <a:pPr marL="0" indent="0">
              <a:buFontTx/>
              <a:buNone/>
            </a:pPr>
            <a:r>
              <a:rPr lang="en-US" b="1" smtClean="0"/>
              <a:t>The audience’s perception of whether </a:t>
            </a:r>
            <a:br>
              <a:rPr lang="en-US" b="1" smtClean="0"/>
            </a:br>
            <a:r>
              <a:rPr lang="en-US" b="1" smtClean="0"/>
              <a:t>a speaker is qualified to speak on a given topic.</a:t>
            </a:r>
          </a:p>
        </p:txBody>
      </p:sp>
    </p:spTree>
  </p:cSld>
  <p:clrMapOvr>
    <a:masterClrMapping/>
  </p:clrMapOvr>
  <p:transition>
    <p:dissolv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19125" y="1752600"/>
            <a:ext cx="7905750" cy="762000"/>
          </a:xfrm>
        </p:spPr>
        <p:txBody>
          <a:bodyPr>
            <a:normAutofit fontScale="90000"/>
          </a:bodyPr>
          <a:lstStyle/>
          <a:p>
            <a:pPr fontAlgn="auto">
              <a:spcAft>
                <a:spcPts val="0"/>
              </a:spcAft>
              <a:defRPr/>
            </a:pPr>
            <a:r>
              <a:rPr lang="en-US"/>
              <a:t>Goodwill</a:t>
            </a:r>
          </a:p>
        </p:txBody>
      </p:sp>
      <p:sp>
        <p:nvSpPr>
          <p:cNvPr id="216067" name="Rectangle 3"/>
          <p:cNvSpPr>
            <a:spLocks noGrp="1" noChangeArrowheads="1"/>
          </p:cNvSpPr>
          <p:nvPr>
            <p:ph idx="1"/>
          </p:nvPr>
        </p:nvSpPr>
        <p:spPr>
          <a:xfrm>
            <a:off x="1066800" y="2743200"/>
            <a:ext cx="7848600" cy="1828800"/>
          </a:xfrm>
        </p:spPr>
        <p:txBody>
          <a:bodyPr/>
          <a:lstStyle/>
          <a:p>
            <a:pPr marL="0" indent="0">
              <a:buFontTx/>
              <a:buNone/>
            </a:pPr>
            <a:r>
              <a:rPr lang="en-US" b="1" smtClean="0"/>
              <a:t>The audience’s perception of whether the speaker has the best interests of the audience in mind.</a:t>
            </a:r>
          </a:p>
        </p:txBody>
      </p:sp>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4" name="Rectangle 6"/>
          <p:cNvSpPr>
            <a:spLocks noGrp="1" noChangeArrowheads="1"/>
          </p:cNvSpPr>
          <p:nvPr>
            <p:ph type="title"/>
          </p:nvPr>
        </p:nvSpPr>
        <p:spPr/>
        <p:txBody>
          <a:bodyPr/>
          <a:lstStyle/>
          <a:p>
            <a:pPr eaLnBrk="1" hangingPunct="1"/>
            <a:r>
              <a:rPr lang="en-US" smtClean="0">
                <a:effectLst>
                  <a:outerShdw blurRad="38100" dist="38100" dir="2700000" algn="tl">
                    <a:srgbClr val="000000"/>
                  </a:outerShdw>
                </a:effectLst>
              </a:rPr>
              <a:t>Positive Nervousness</a:t>
            </a:r>
          </a:p>
        </p:txBody>
      </p:sp>
      <p:sp>
        <p:nvSpPr>
          <p:cNvPr id="17411" name="Rectangle 7"/>
          <p:cNvSpPr>
            <a:spLocks noGrp="1" noChangeArrowheads="1"/>
          </p:cNvSpPr>
          <p:nvPr>
            <p:ph sz="quarter" idx="1"/>
          </p:nvPr>
        </p:nvSpPr>
        <p:spPr bwMode="auto">
          <a:xfrm>
            <a:off x="838200" y="1598613"/>
            <a:ext cx="4572000" cy="4878387"/>
          </a:xfrm>
          <a:noFill/>
          <a:ln>
            <a:miter lim="800000"/>
            <a:headEnd/>
            <a:tailEnd/>
          </a:ln>
        </p:spPr>
        <p:txBody>
          <a:bodyPr vert="horz" wrap="square" lIns="91440" tIns="45720" rIns="91440" bIns="45720" numCol="1" anchor="t" anchorCtr="0" compatLnSpc="1">
            <a:prstTxWarp prst="textNoShape">
              <a:avLst/>
            </a:prstTxWarp>
          </a:bodyPr>
          <a:lstStyle/>
          <a:p>
            <a:pPr marL="52388" indent="0" eaLnBrk="1" hangingPunct="1">
              <a:lnSpc>
                <a:spcPct val="120000"/>
              </a:lnSpc>
              <a:spcBef>
                <a:spcPct val="0"/>
              </a:spcBef>
              <a:buFont typeface="Gill Sans" charset="0"/>
              <a:buNone/>
            </a:pPr>
            <a:r>
              <a:rPr lang="en-US" sz="3800" b="1" smtClean="0"/>
              <a:t>Controlled nervousness that helps energize speaker for presentation</a:t>
            </a:r>
          </a:p>
        </p:txBody>
      </p:sp>
      <p:pic>
        <p:nvPicPr>
          <p:cNvPr id="17412" name="Picture 8"/>
          <p:cNvPicPr>
            <a:picLocks noChangeAspect="1" noChangeArrowheads="1"/>
          </p:cNvPicPr>
          <p:nvPr/>
        </p:nvPicPr>
        <p:blipFill>
          <a:blip r:embed="rId2"/>
          <a:srcRect/>
          <a:stretch>
            <a:fillRect/>
          </a:stretch>
        </p:blipFill>
        <p:spPr bwMode="auto">
          <a:xfrm>
            <a:off x="5637213" y="1676400"/>
            <a:ext cx="2941637" cy="44196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619125" y="1905000"/>
            <a:ext cx="7905750" cy="990600"/>
          </a:xfrm>
        </p:spPr>
        <p:txBody>
          <a:bodyPr/>
          <a:lstStyle/>
          <a:p>
            <a:r>
              <a:rPr lang="en-US" smtClean="0">
                <a:ea typeface="MS Mincho" pitchFamily="49" charset="-128"/>
              </a:rPr>
              <a:t>Rhetorical Question</a:t>
            </a:r>
          </a:p>
        </p:txBody>
      </p:sp>
      <p:sp>
        <p:nvSpPr>
          <p:cNvPr id="217091" name="Rectangle 3"/>
          <p:cNvSpPr>
            <a:spLocks noGrp="1" noChangeArrowheads="1"/>
          </p:cNvSpPr>
          <p:nvPr>
            <p:ph idx="1"/>
          </p:nvPr>
        </p:nvSpPr>
        <p:spPr>
          <a:xfrm>
            <a:off x="1066800" y="2971800"/>
            <a:ext cx="7848600" cy="2209800"/>
          </a:xfrm>
        </p:spPr>
        <p:txBody>
          <a:bodyPr/>
          <a:lstStyle/>
          <a:p>
            <a:pPr marL="0" indent="0">
              <a:buFontTx/>
              <a:buNone/>
            </a:pPr>
            <a:r>
              <a:rPr lang="en-US" b="1" smtClean="0">
                <a:ea typeface="MS Mincho" pitchFamily="49" charset="-128"/>
              </a:rPr>
              <a:t>A question that the audience answers mentally rather than out loud.</a:t>
            </a:r>
            <a:endParaRPr lang="en-US" b="1" smtClean="0">
              <a:cs typeface="Courier New" pitchFamily="49" charset="0"/>
            </a:endParaRPr>
          </a:p>
        </p:txBody>
      </p:sp>
    </p:spTree>
  </p:cSld>
  <p:clrMapOvr>
    <a:masterClrMapping/>
  </p:clrMapOvr>
  <p:transition>
    <p:dissolv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619125" y="1828800"/>
            <a:ext cx="7905750" cy="990600"/>
          </a:xfrm>
        </p:spPr>
        <p:txBody>
          <a:bodyPr/>
          <a:lstStyle/>
          <a:p>
            <a:r>
              <a:rPr lang="en-US" smtClean="0"/>
              <a:t>Preview Statement</a:t>
            </a:r>
          </a:p>
        </p:txBody>
      </p:sp>
      <p:sp>
        <p:nvSpPr>
          <p:cNvPr id="218115" name="Rectangle 3"/>
          <p:cNvSpPr>
            <a:spLocks noGrp="1" noChangeArrowheads="1"/>
          </p:cNvSpPr>
          <p:nvPr>
            <p:ph idx="1"/>
          </p:nvPr>
        </p:nvSpPr>
        <p:spPr>
          <a:xfrm>
            <a:off x="1066800" y="2743200"/>
            <a:ext cx="7848600" cy="2133600"/>
          </a:xfrm>
        </p:spPr>
        <p:txBody>
          <a:bodyPr/>
          <a:lstStyle/>
          <a:p>
            <a:pPr marL="0" indent="0">
              <a:buFontTx/>
              <a:buNone/>
            </a:pPr>
            <a:r>
              <a:rPr lang="en-US" b="1" smtClean="0"/>
              <a:t>A statement in the introduction of a speech that identifies the main points to be discussed in the body of the speech.</a:t>
            </a:r>
          </a:p>
        </p:txBody>
      </p:sp>
    </p:spTree>
  </p:cSld>
  <p:clrMapOvr>
    <a:masterClrMapping/>
  </p:clrMapOvr>
  <p:transition>
    <p:dissolv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9138" name="Rectangle 3"/>
          <p:cNvSpPr>
            <a:spLocks noChangeArrowheads="1"/>
          </p:cNvSpPr>
          <p:nvPr/>
        </p:nvSpPr>
        <p:spPr bwMode="auto">
          <a:xfrm>
            <a:off x="2209800" y="17526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latin typeface="Constantia" pitchFamily="18" charset="0"/>
            </a:endParaRPr>
          </a:p>
        </p:txBody>
      </p:sp>
      <p:sp>
        <p:nvSpPr>
          <p:cNvPr id="219139" name="Rectangle 2"/>
          <p:cNvSpPr>
            <a:spLocks noGrp="1" noChangeArrowheads="1"/>
          </p:cNvSpPr>
          <p:nvPr>
            <p:ph type="title"/>
          </p:nvPr>
        </p:nvSpPr>
        <p:spPr>
          <a:xfrm>
            <a:off x="457200" y="304800"/>
            <a:ext cx="8229600" cy="1143000"/>
          </a:xfrm>
        </p:spPr>
        <p:txBody>
          <a:bodyPr/>
          <a:lstStyle/>
          <a:p>
            <a:r>
              <a:rPr lang="en-US" sz="3200" smtClean="0"/>
              <a:t> Preview Statements</a:t>
            </a:r>
          </a:p>
        </p:txBody>
      </p:sp>
      <p:pic>
        <p:nvPicPr>
          <p:cNvPr id="22532" name="9_3.mpg">
            <a:hlinkClick r:id="" action="ppaction://media"/>
          </p:cNvPr>
          <p:cNvPicPr/>
          <p:nvPr>
            <p:ph idx="1"/>
            <a:videoFile r:link="rId1"/>
          </p:nvPr>
        </p:nvPicPr>
        <p:blipFill>
          <a:blip r:embed="rId4"/>
          <a:srcRect/>
          <a:stretch>
            <a:fillRect/>
          </a:stretch>
        </p:blipFill>
        <p:spPr>
          <a:xfrm>
            <a:off x="2247900" y="1752600"/>
            <a:ext cx="4648200" cy="348615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2253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532"/>
                                        </p:tgtEl>
                                      </p:cBhvr>
                                    </p:cmd>
                                  </p:childTnLst>
                                </p:cTn>
                              </p:par>
                            </p:childTnLst>
                          </p:cTn>
                        </p:par>
                      </p:childTnLst>
                    </p:cTn>
                  </p:par>
                </p:childTnLst>
              </p:cTn>
              <p:nextCondLst>
                <p:cond evt="onClick" delay="0">
                  <p:tgtEl>
                    <p:spTgt spid="22532"/>
                  </p:tgtEl>
                </p:cond>
              </p:nextCondLst>
            </p:seq>
            <p:video>
              <p:cMediaNode>
                <p:cTn id="7" fill="hold" display="0">
                  <p:stCondLst>
                    <p:cond delay="indefinite"/>
                  </p:stCondLst>
                  <p:endCondLst>
                    <p:cond evt="onNext" delay="0">
                      <p:tgtEl>
                        <p:sldTgt/>
                      </p:tgtEl>
                    </p:cond>
                    <p:cond evt="onPrev" delay="0">
                      <p:tgtEl>
                        <p:sldTgt/>
                      </p:tgtEl>
                    </p:cond>
                  </p:endCondLst>
                </p:cTn>
                <p:tgtEl>
                  <p:spTgt spid="22532"/>
                </p:tgtEl>
              </p:cMediaNode>
            </p:video>
          </p:childTnLst>
        </p:cTn>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0162" name="Rectangle 3"/>
          <p:cNvSpPr>
            <a:spLocks noChangeArrowheads="1"/>
          </p:cNvSpPr>
          <p:nvPr/>
        </p:nvSpPr>
        <p:spPr bwMode="auto">
          <a:xfrm>
            <a:off x="2209800" y="17526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latin typeface="Constantia" pitchFamily="18" charset="0"/>
            </a:endParaRPr>
          </a:p>
        </p:txBody>
      </p:sp>
      <p:sp>
        <p:nvSpPr>
          <p:cNvPr id="220163" name="Rectangle 2"/>
          <p:cNvSpPr>
            <a:spLocks noGrp="1" noChangeArrowheads="1"/>
          </p:cNvSpPr>
          <p:nvPr>
            <p:ph type="title"/>
          </p:nvPr>
        </p:nvSpPr>
        <p:spPr>
          <a:xfrm>
            <a:off x="457200" y="533400"/>
            <a:ext cx="8229600" cy="1143000"/>
          </a:xfrm>
        </p:spPr>
        <p:txBody>
          <a:bodyPr/>
          <a:lstStyle/>
          <a:p>
            <a:pPr>
              <a:lnSpc>
                <a:spcPct val="105000"/>
              </a:lnSpc>
            </a:pPr>
            <a:r>
              <a:rPr lang="en-US" sz="3200" smtClean="0"/>
              <a:t>Complete Introduction:</a:t>
            </a:r>
            <a:br>
              <a:rPr lang="en-US" sz="3200" smtClean="0"/>
            </a:br>
            <a:r>
              <a:rPr lang="en-US" sz="3200" smtClean="0"/>
              <a:t>Informative Speech</a:t>
            </a:r>
          </a:p>
        </p:txBody>
      </p:sp>
      <p:pic>
        <p:nvPicPr>
          <p:cNvPr id="24580" name="D2_10.mpg">
            <a:hlinkClick r:id="" action="ppaction://media"/>
          </p:cNvPr>
          <p:cNvPicPr/>
          <p:nvPr>
            <p:ph idx="1"/>
            <a:videoFile r:link="rId1"/>
          </p:nvPr>
        </p:nvPicPr>
        <p:blipFill>
          <a:blip r:embed="rId4"/>
          <a:srcRect/>
          <a:stretch>
            <a:fillRect/>
          </a:stretch>
        </p:blipFill>
        <p:spPr>
          <a:xfrm>
            <a:off x="2235200" y="1752600"/>
            <a:ext cx="4673600" cy="350520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2458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4580"/>
                                        </p:tgtEl>
                                      </p:cBhvr>
                                    </p:cmd>
                                  </p:childTnLst>
                                </p:cTn>
                              </p:par>
                            </p:childTnLst>
                          </p:cTn>
                        </p:par>
                      </p:childTnLst>
                    </p:cTn>
                  </p:par>
                </p:childTnLst>
              </p:cTn>
              <p:nextCondLst>
                <p:cond evt="onClick" delay="0">
                  <p:tgtEl>
                    <p:spTgt spid="24580"/>
                  </p:tgtEl>
                </p:cond>
              </p:nextCondLst>
            </p:seq>
            <p:video>
              <p:cMediaNode>
                <p:cTn id="7" fill="hold" display="0">
                  <p:stCondLst>
                    <p:cond delay="indefinite"/>
                  </p:stCondLst>
                  <p:endCondLst>
                    <p:cond evt="onNext" delay="0">
                      <p:tgtEl>
                        <p:sldTgt/>
                      </p:tgtEl>
                    </p:cond>
                    <p:cond evt="onPrev" delay="0">
                      <p:tgtEl>
                        <p:sldTgt/>
                      </p:tgtEl>
                    </p:cond>
                  </p:endCondLst>
                </p:cTn>
                <p:tgtEl>
                  <p:spTgt spid="24580"/>
                </p:tgtEl>
              </p:cMediaNode>
            </p:video>
          </p:childTnLst>
        </p:cTn>
      </p:par>
    </p:tnLst>
  </p:timing>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1186" name="Rectangle 3"/>
          <p:cNvSpPr>
            <a:spLocks noChangeArrowheads="1"/>
          </p:cNvSpPr>
          <p:nvPr/>
        </p:nvSpPr>
        <p:spPr bwMode="auto">
          <a:xfrm>
            <a:off x="2209800" y="17526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latin typeface="Constantia" pitchFamily="18" charset="0"/>
            </a:endParaRPr>
          </a:p>
        </p:txBody>
      </p:sp>
      <p:sp>
        <p:nvSpPr>
          <p:cNvPr id="221187" name="Rectangle 2"/>
          <p:cNvSpPr>
            <a:spLocks noGrp="1" noChangeArrowheads="1"/>
          </p:cNvSpPr>
          <p:nvPr>
            <p:ph type="title"/>
          </p:nvPr>
        </p:nvSpPr>
        <p:spPr>
          <a:xfrm>
            <a:off x="609600" y="381000"/>
            <a:ext cx="8229600" cy="1143000"/>
          </a:xfrm>
        </p:spPr>
        <p:txBody>
          <a:bodyPr/>
          <a:lstStyle/>
          <a:p>
            <a:pPr>
              <a:lnSpc>
                <a:spcPct val="105000"/>
              </a:lnSpc>
            </a:pPr>
            <a:r>
              <a:rPr lang="en-US" sz="3200" smtClean="0"/>
              <a:t>Complete Introduction:</a:t>
            </a:r>
            <a:br>
              <a:rPr lang="en-US" sz="3200" smtClean="0"/>
            </a:br>
            <a:r>
              <a:rPr lang="en-US" sz="3200" smtClean="0"/>
              <a:t>Persuasive Speech</a:t>
            </a:r>
          </a:p>
        </p:txBody>
      </p:sp>
      <p:pic>
        <p:nvPicPr>
          <p:cNvPr id="26628" name="D2_15.mpg">
            <a:hlinkClick r:id="" action="ppaction://media"/>
          </p:cNvPr>
          <p:cNvPicPr/>
          <p:nvPr>
            <p:ph idx="1"/>
            <a:videoFile r:link="rId1"/>
          </p:nvPr>
        </p:nvPicPr>
        <p:blipFill>
          <a:blip r:embed="rId4"/>
          <a:srcRect/>
          <a:stretch>
            <a:fillRect/>
          </a:stretch>
        </p:blipFill>
        <p:spPr>
          <a:xfrm>
            <a:off x="2235200" y="1752600"/>
            <a:ext cx="4673600" cy="350520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2662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6628"/>
                                        </p:tgtEl>
                                      </p:cBhvr>
                                    </p:cmd>
                                  </p:childTnLst>
                                </p:cTn>
                              </p:par>
                            </p:childTnLst>
                          </p:cTn>
                        </p:par>
                      </p:childTnLst>
                    </p:cTn>
                  </p:par>
                </p:childTnLst>
              </p:cTn>
              <p:nextCondLst>
                <p:cond evt="onClick" delay="0">
                  <p:tgtEl>
                    <p:spTgt spid="26628"/>
                  </p:tgtEl>
                </p:cond>
              </p:nextCondLst>
            </p:seq>
            <p:video>
              <p:cMediaNode>
                <p:cTn id="7" fill="hold" display="0">
                  <p:stCondLst>
                    <p:cond delay="indefinite"/>
                  </p:stCondLst>
                  <p:endCondLst>
                    <p:cond evt="onNext" delay="0">
                      <p:tgtEl>
                        <p:sldTgt/>
                      </p:tgtEl>
                    </p:cond>
                    <p:cond evt="onPrev" delay="0">
                      <p:tgtEl>
                        <p:sldTgt/>
                      </p:tgtEl>
                    </p:cond>
                  </p:endCondLst>
                </p:cTn>
                <p:tgtEl>
                  <p:spTgt spid="26628"/>
                </p:tgtEl>
              </p:cMediaNode>
            </p:video>
          </p:childTnLst>
        </p:cTn>
      </p:par>
    </p:tn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457200" y="609600"/>
            <a:ext cx="8210550" cy="1371600"/>
          </a:xfrm>
        </p:spPr>
        <p:txBody>
          <a:bodyPr/>
          <a:lstStyle/>
          <a:p>
            <a:pPr>
              <a:lnSpc>
                <a:spcPct val="95000"/>
              </a:lnSpc>
            </a:pPr>
            <a:r>
              <a:rPr lang="en-US" sz="4000" smtClean="0"/>
              <a:t>Tips for Preparing the Introduction</a:t>
            </a:r>
          </a:p>
        </p:txBody>
      </p:sp>
      <p:sp>
        <p:nvSpPr>
          <p:cNvPr id="222211" name="Rectangle 3"/>
          <p:cNvSpPr>
            <a:spLocks noGrp="1" noChangeArrowheads="1"/>
          </p:cNvSpPr>
          <p:nvPr>
            <p:ph idx="1"/>
          </p:nvPr>
        </p:nvSpPr>
        <p:spPr>
          <a:xfrm>
            <a:off x="1066800" y="2133600"/>
            <a:ext cx="7848600" cy="2971800"/>
          </a:xfrm>
        </p:spPr>
        <p:txBody>
          <a:bodyPr/>
          <a:lstStyle/>
          <a:p>
            <a:pPr>
              <a:lnSpc>
                <a:spcPct val="90000"/>
              </a:lnSpc>
            </a:pPr>
            <a:r>
              <a:rPr lang="en-US" b="1" smtClean="0"/>
              <a:t>Be concise: Usually no more than </a:t>
            </a:r>
            <a:br>
              <a:rPr lang="en-US" b="1" smtClean="0"/>
            </a:br>
            <a:r>
              <a:rPr lang="en-US" b="1" smtClean="0"/>
              <a:t>10-20 percent of the total speech</a:t>
            </a:r>
          </a:p>
          <a:p>
            <a:pPr>
              <a:lnSpc>
                <a:spcPct val="90000"/>
              </a:lnSpc>
            </a:pPr>
            <a:r>
              <a:rPr lang="en-US" b="1" smtClean="0"/>
              <a:t>Look for possible introductory materials as you do your research</a:t>
            </a:r>
          </a:p>
          <a:p>
            <a:pPr>
              <a:lnSpc>
                <a:spcPct val="90000"/>
              </a:lnSpc>
            </a:pPr>
            <a:r>
              <a:rPr lang="en-US" b="1" smtClean="0"/>
              <a:t>Be creative in devising your introduction</a:t>
            </a:r>
            <a:endParaRPr lang="en-US" smtClean="0"/>
          </a:p>
        </p:txBody>
      </p:sp>
    </p:spTree>
  </p:cSld>
  <p:clrMapOvr>
    <a:masterClrMapping/>
  </p:clrMapOvr>
  <p:transition>
    <p:dissolv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3234" name="Rectangle 3"/>
          <p:cNvSpPr>
            <a:spLocks noGrp="1" noChangeArrowheads="1"/>
          </p:cNvSpPr>
          <p:nvPr>
            <p:ph type="title"/>
          </p:nvPr>
        </p:nvSpPr>
        <p:spPr>
          <a:xfrm>
            <a:off x="457200" y="609600"/>
            <a:ext cx="8210550" cy="1371600"/>
          </a:xfrm>
        </p:spPr>
        <p:txBody>
          <a:bodyPr/>
          <a:lstStyle/>
          <a:p>
            <a:pPr>
              <a:lnSpc>
                <a:spcPct val="95000"/>
              </a:lnSpc>
            </a:pPr>
            <a:r>
              <a:rPr lang="en-US" sz="4000" smtClean="0"/>
              <a:t>Tips for Preparing the Introduction</a:t>
            </a:r>
          </a:p>
        </p:txBody>
      </p:sp>
      <p:sp>
        <p:nvSpPr>
          <p:cNvPr id="223235" name="Rectangle 2"/>
          <p:cNvSpPr>
            <a:spLocks noGrp="1" noChangeArrowheads="1"/>
          </p:cNvSpPr>
          <p:nvPr>
            <p:ph idx="1"/>
          </p:nvPr>
        </p:nvSpPr>
        <p:spPr>
          <a:xfrm>
            <a:off x="990600" y="2133600"/>
            <a:ext cx="7848600" cy="3124200"/>
          </a:xfrm>
        </p:spPr>
        <p:txBody>
          <a:bodyPr/>
          <a:lstStyle/>
          <a:p>
            <a:r>
              <a:rPr lang="en-US" b="1" smtClean="0"/>
              <a:t>Finalize the exact wording of your introduction after you have finished preparing the body of the speech</a:t>
            </a:r>
          </a:p>
          <a:p>
            <a:r>
              <a:rPr lang="en-US" b="1" smtClean="0"/>
              <a:t>Work out the content and delivery </a:t>
            </a:r>
            <a:br>
              <a:rPr lang="en-US" b="1" smtClean="0"/>
            </a:br>
            <a:r>
              <a:rPr lang="en-US" b="1" smtClean="0"/>
              <a:t>of your introduction in detail</a:t>
            </a:r>
            <a:endParaRPr lang="en-US" smtClean="0"/>
          </a:p>
        </p:txBody>
      </p:sp>
    </p:spTree>
  </p:cSld>
  <p:clrMapOvr>
    <a:masterClrMapping/>
  </p:clrMapOvr>
  <p:transition>
    <p:dissolv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381000" y="2057400"/>
            <a:ext cx="8286750" cy="990600"/>
          </a:xfrm>
        </p:spPr>
        <p:txBody>
          <a:bodyPr/>
          <a:lstStyle/>
          <a:p>
            <a:r>
              <a:rPr lang="en-US" smtClean="0"/>
              <a:t>The Conclusion</a:t>
            </a:r>
          </a:p>
        </p:txBody>
      </p:sp>
      <p:sp>
        <p:nvSpPr>
          <p:cNvPr id="224259" name="Rectangle 3"/>
          <p:cNvSpPr>
            <a:spLocks noGrp="1" noChangeArrowheads="1"/>
          </p:cNvSpPr>
          <p:nvPr>
            <p:ph idx="1"/>
          </p:nvPr>
        </p:nvSpPr>
        <p:spPr>
          <a:xfrm>
            <a:off x="1524000" y="2971800"/>
            <a:ext cx="6324600" cy="1600200"/>
          </a:xfrm>
        </p:spPr>
        <p:txBody>
          <a:bodyPr/>
          <a:lstStyle/>
          <a:p>
            <a:r>
              <a:rPr lang="en-US" b="1" smtClean="0"/>
              <a:t>Signal the end of the speech</a:t>
            </a:r>
          </a:p>
          <a:p>
            <a:r>
              <a:rPr lang="en-US" b="1" smtClean="0"/>
              <a:t>Reinforce the central idea</a:t>
            </a:r>
          </a:p>
        </p:txBody>
      </p:sp>
    </p:spTree>
  </p:cSld>
  <p:clrMapOvr>
    <a:masterClrMapping/>
  </p:clrMapOvr>
  <p:transition>
    <p:dissolv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619125" y="1981200"/>
            <a:ext cx="7905750" cy="990600"/>
          </a:xfrm>
        </p:spPr>
        <p:txBody>
          <a:bodyPr/>
          <a:lstStyle/>
          <a:p>
            <a:r>
              <a:rPr lang="en-US" smtClean="0"/>
              <a:t>Crescendo Ending</a:t>
            </a:r>
          </a:p>
        </p:txBody>
      </p:sp>
      <p:sp>
        <p:nvSpPr>
          <p:cNvPr id="225283" name="Rectangle 3"/>
          <p:cNvSpPr>
            <a:spLocks noGrp="1" noChangeArrowheads="1"/>
          </p:cNvSpPr>
          <p:nvPr>
            <p:ph idx="1"/>
          </p:nvPr>
        </p:nvSpPr>
        <p:spPr>
          <a:xfrm>
            <a:off x="1371600" y="2971800"/>
            <a:ext cx="6934200" cy="2057400"/>
          </a:xfrm>
        </p:spPr>
        <p:txBody>
          <a:bodyPr/>
          <a:lstStyle/>
          <a:p>
            <a:pPr marL="0" indent="0">
              <a:buFontTx/>
              <a:buNone/>
            </a:pPr>
            <a:r>
              <a:rPr lang="en-US" b="1" smtClean="0"/>
              <a:t>A conclusion in which the speech builds to a zenith of power and intensity.</a:t>
            </a:r>
          </a:p>
        </p:txBody>
      </p:sp>
    </p:spTree>
  </p:cSld>
  <p:clrMapOvr>
    <a:masterClrMapping/>
  </p:clrMapOvr>
  <p:transition>
    <p:dissolv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6306" name="Rectangle 4"/>
          <p:cNvSpPr>
            <a:spLocks noChangeArrowheads="1"/>
          </p:cNvSpPr>
          <p:nvPr/>
        </p:nvSpPr>
        <p:spPr bwMode="auto">
          <a:xfrm>
            <a:off x="2209800" y="15240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latin typeface="Constantia" pitchFamily="18" charset="0"/>
            </a:endParaRPr>
          </a:p>
        </p:txBody>
      </p:sp>
      <p:sp>
        <p:nvSpPr>
          <p:cNvPr id="226307" name="Rectangle 2"/>
          <p:cNvSpPr>
            <a:spLocks noGrp="1" noChangeArrowheads="1"/>
          </p:cNvSpPr>
          <p:nvPr>
            <p:ph type="title"/>
          </p:nvPr>
        </p:nvSpPr>
        <p:spPr>
          <a:xfrm>
            <a:off x="457200" y="152400"/>
            <a:ext cx="8229600" cy="1143000"/>
          </a:xfrm>
        </p:spPr>
        <p:txBody>
          <a:bodyPr/>
          <a:lstStyle/>
          <a:p>
            <a:r>
              <a:rPr lang="en-US" sz="3200" smtClean="0"/>
              <a:t>Using a Crescendo Ending</a:t>
            </a:r>
          </a:p>
        </p:txBody>
      </p:sp>
      <p:pic>
        <p:nvPicPr>
          <p:cNvPr id="36870" name="9_4.mpg">
            <a:hlinkClick r:id="" action="ppaction://media"/>
          </p:cNvPr>
          <p:cNvPicPr/>
          <p:nvPr>
            <p:ph idx="1"/>
            <a:videoFile r:link="rId1"/>
          </p:nvPr>
        </p:nvPicPr>
        <p:blipFill>
          <a:blip r:embed="rId4"/>
          <a:srcRect/>
          <a:stretch>
            <a:fillRect/>
          </a:stretch>
        </p:blipFill>
        <p:spPr>
          <a:xfrm>
            <a:off x="2235200" y="1524000"/>
            <a:ext cx="4673600" cy="3505200"/>
          </a:xfrm>
        </p:spPr>
      </p:pic>
      <p:sp>
        <p:nvSpPr>
          <p:cNvPr id="36867" name="Rectangle 3"/>
          <p:cNvSpPr>
            <a:spLocks noChangeArrowheads="1"/>
          </p:cNvSpPr>
          <p:nvPr/>
        </p:nvSpPr>
        <p:spPr bwMode="auto">
          <a:xfrm>
            <a:off x="685800" y="5334000"/>
            <a:ext cx="7905750" cy="990600"/>
          </a:xfrm>
          <a:prstGeom prst="rect">
            <a:avLst/>
          </a:prstGeom>
          <a:noFill/>
          <a:ln w="9525">
            <a:noFill/>
            <a:miter lim="800000"/>
            <a:headEnd/>
            <a:tailEnd/>
          </a:ln>
          <a:effectLst>
            <a:outerShdw dist="25388" dir="3300024" algn="ctr" rotWithShape="0">
              <a:schemeClr val="bg2"/>
            </a:outerShdw>
          </a:effectLst>
        </p:spPr>
        <p:txBody>
          <a:bodyPr/>
          <a:lstStyle/>
          <a:p>
            <a:pPr algn="ctr" fontAlgn="auto">
              <a:lnSpc>
                <a:spcPct val="115000"/>
              </a:lnSpc>
              <a:spcBef>
                <a:spcPts val="0"/>
              </a:spcBef>
              <a:spcAft>
                <a:spcPts val="0"/>
              </a:spcAft>
              <a:defRPr/>
            </a:pPr>
            <a:r>
              <a:rPr lang="en-US" b="1">
                <a:solidFill>
                  <a:srgbClr val="EFEDE2"/>
                </a:solidFill>
                <a:latin typeface="Arial" charset="0"/>
                <a:cs typeface="+mn-cs"/>
              </a:rPr>
              <a:t>Martin Luther King, Jr., </a:t>
            </a:r>
            <a:br>
              <a:rPr lang="en-US" b="1">
                <a:solidFill>
                  <a:srgbClr val="EFEDE2"/>
                </a:solidFill>
                <a:latin typeface="Arial" charset="0"/>
                <a:cs typeface="+mn-cs"/>
              </a:rPr>
            </a:br>
            <a:r>
              <a:rPr lang="en-US" b="1">
                <a:solidFill>
                  <a:srgbClr val="EFEDE2"/>
                </a:solidFill>
                <a:latin typeface="Arial" charset="0"/>
                <a:cs typeface="+mn-cs"/>
              </a:rPr>
              <a:t>“I’ve Been to the Mountaintop”</a:t>
            </a:r>
          </a:p>
        </p:txBody>
      </p:sp>
      <p:sp>
        <p:nvSpPr>
          <p:cNvPr id="226310" name="Text Box 5"/>
          <p:cNvSpPr txBox="1">
            <a:spLocks noChangeArrowheads="1"/>
          </p:cNvSpPr>
          <p:nvPr/>
        </p:nvSpPr>
        <p:spPr bwMode="auto">
          <a:xfrm>
            <a:off x="2209800" y="4449763"/>
            <a:ext cx="4572000" cy="427037"/>
          </a:xfrm>
          <a:prstGeom prst="rect">
            <a:avLst/>
          </a:prstGeom>
          <a:noFill/>
          <a:ln w="9525">
            <a:noFill/>
            <a:miter lim="800000"/>
            <a:headEnd/>
            <a:tailEnd/>
          </a:ln>
        </p:spPr>
        <p:txBody>
          <a:bodyPr>
            <a:spAutoFit/>
          </a:bodyPr>
          <a:lstStyle/>
          <a:p>
            <a:pPr algn="r" eaLnBrk="0" hangingPunct="0"/>
            <a:r>
              <a:rPr lang="en-US" sz="2200">
                <a:solidFill>
                  <a:schemeClr val="bg2"/>
                </a:solidFill>
                <a:ea typeface="ヒラギノ角ゴ Pro W3"/>
                <a:cs typeface="ヒラギノ角ゴ Pro W3"/>
              </a:rPr>
              <a:t>Insert clip 9.4</a:t>
            </a:r>
          </a:p>
        </p:txBody>
      </p:sp>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3687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6870"/>
                                        </p:tgtEl>
                                      </p:cBhvr>
                                    </p:cmd>
                                  </p:childTnLst>
                                </p:cTn>
                              </p:par>
                            </p:childTnLst>
                          </p:cTn>
                        </p:par>
                      </p:childTnLst>
                    </p:cTn>
                  </p:par>
                </p:childTnLst>
              </p:cTn>
              <p:nextCondLst>
                <p:cond evt="onClick" delay="0">
                  <p:tgtEl>
                    <p:spTgt spid="36870"/>
                  </p:tgtEl>
                </p:cond>
              </p:nextCondLst>
            </p:seq>
            <p:video>
              <p:cMediaNode>
                <p:cTn id="7" fill="hold" display="0">
                  <p:stCondLst>
                    <p:cond delay="indefinite"/>
                  </p:stCondLst>
                  <p:endCondLst>
                    <p:cond evt="onNext" delay="0">
                      <p:tgtEl>
                        <p:sldTgt/>
                      </p:tgtEl>
                    </p:cond>
                    <p:cond evt="onPrev" delay="0">
                      <p:tgtEl>
                        <p:sldTgt/>
                      </p:tgtEl>
                    </p:cond>
                  </p:endCondLst>
                </p:cTn>
                <p:tgtEl>
                  <p:spTgt spid="36870"/>
                </p:tgtEl>
              </p:cMediaNode>
            </p:video>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8" name="Rectangle 6"/>
          <p:cNvSpPr>
            <a:spLocks noGrp="1" noChangeArrowheads="1"/>
          </p:cNvSpPr>
          <p:nvPr>
            <p:ph type="title"/>
          </p:nvPr>
        </p:nvSpPr>
        <p:spPr>
          <a:xfrm>
            <a:off x="457200" y="0"/>
            <a:ext cx="8534400" cy="1608138"/>
          </a:xfrm>
        </p:spPr>
        <p:txBody>
          <a:bodyPr/>
          <a:lstStyle/>
          <a:p>
            <a:pPr eaLnBrk="1" hangingPunct="1"/>
            <a:r>
              <a:rPr lang="en-US" smtClean="0">
                <a:effectLst>
                  <a:outerShdw blurRad="38100" dist="38100" dir="2700000" algn="tl">
                    <a:srgbClr val="000000"/>
                  </a:outerShdw>
                </a:effectLst>
              </a:rPr>
              <a:t>Visualization</a:t>
            </a:r>
          </a:p>
        </p:txBody>
      </p:sp>
      <p:sp>
        <p:nvSpPr>
          <p:cNvPr id="18435" name="Rectangle 7"/>
          <p:cNvSpPr>
            <a:spLocks noGrp="1" noChangeArrowheads="1"/>
          </p:cNvSpPr>
          <p:nvPr>
            <p:ph sz="quarter" idx="1"/>
          </p:nvPr>
        </p:nvSpPr>
        <p:spPr bwMode="auto">
          <a:xfrm>
            <a:off x="1600200" y="2438400"/>
            <a:ext cx="6858000" cy="4038600"/>
          </a:xfrm>
          <a:noFill/>
          <a:ln>
            <a:miter lim="800000"/>
            <a:headEnd/>
            <a:tailEnd/>
          </a:ln>
        </p:spPr>
        <p:txBody>
          <a:bodyPr vert="horz" wrap="square" lIns="91440" tIns="45720" rIns="91440" bIns="45720" numCol="1" anchor="t" anchorCtr="0" compatLnSpc="1">
            <a:prstTxWarp prst="textNoShape">
              <a:avLst/>
            </a:prstTxWarp>
          </a:bodyPr>
          <a:lstStyle/>
          <a:p>
            <a:pPr marL="52388" indent="0" eaLnBrk="1" hangingPunct="1">
              <a:lnSpc>
                <a:spcPct val="120000"/>
              </a:lnSpc>
              <a:spcBef>
                <a:spcPct val="0"/>
              </a:spcBef>
              <a:buFont typeface="Gill Sans" charset="0"/>
              <a:buNone/>
            </a:pPr>
            <a:r>
              <a:rPr lang="en-US" sz="4000" b="1" smtClean="0"/>
              <a:t>Picture yourself giving successful speech</a:t>
            </a:r>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619125" y="1981200"/>
            <a:ext cx="7905750" cy="990600"/>
          </a:xfrm>
        </p:spPr>
        <p:txBody>
          <a:bodyPr/>
          <a:lstStyle/>
          <a:p>
            <a:r>
              <a:rPr lang="en-US" smtClean="0"/>
              <a:t>Dissolve Ending</a:t>
            </a:r>
          </a:p>
        </p:txBody>
      </p:sp>
      <p:sp>
        <p:nvSpPr>
          <p:cNvPr id="227331" name="Rectangle 3"/>
          <p:cNvSpPr>
            <a:spLocks noGrp="1" noChangeArrowheads="1"/>
          </p:cNvSpPr>
          <p:nvPr>
            <p:ph idx="1"/>
          </p:nvPr>
        </p:nvSpPr>
        <p:spPr>
          <a:xfrm>
            <a:off x="990600" y="2971800"/>
            <a:ext cx="7848600" cy="1905000"/>
          </a:xfrm>
        </p:spPr>
        <p:txBody>
          <a:bodyPr/>
          <a:lstStyle/>
          <a:p>
            <a:pPr marL="0" indent="0">
              <a:buFontTx/>
              <a:buNone/>
            </a:pPr>
            <a:r>
              <a:rPr lang="en-US" b="1" smtClean="0"/>
              <a:t>A conclusion that generates emotional appeal by fading step by step to a dramatic final statement.</a:t>
            </a:r>
          </a:p>
        </p:txBody>
      </p:sp>
    </p:spTree>
  </p:cSld>
  <p:clrMapOvr>
    <a:masterClrMapping/>
  </p:clrMapOvr>
  <p:transition>
    <p:dissolv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619125" y="1295400"/>
            <a:ext cx="7905750" cy="1524000"/>
          </a:xfrm>
        </p:spPr>
        <p:txBody>
          <a:bodyPr/>
          <a:lstStyle/>
          <a:p>
            <a:pPr>
              <a:lnSpc>
                <a:spcPct val="95000"/>
              </a:lnSpc>
            </a:pPr>
            <a:r>
              <a:rPr lang="en-US" smtClean="0"/>
              <a:t>Methods of Reinforcing the Central Idea</a:t>
            </a:r>
          </a:p>
        </p:txBody>
      </p:sp>
      <p:sp>
        <p:nvSpPr>
          <p:cNvPr id="228355" name="Rectangle 3"/>
          <p:cNvSpPr>
            <a:spLocks noGrp="1" noChangeArrowheads="1"/>
          </p:cNvSpPr>
          <p:nvPr>
            <p:ph idx="1"/>
          </p:nvPr>
        </p:nvSpPr>
        <p:spPr>
          <a:xfrm>
            <a:off x="1066800" y="2971800"/>
            <a:ext cx="7848600" cy="1905000"/>
          </a:xfrm>
        </p:spPr>
        <p:txBody>
          <a:bodyPr/>
          <a:lstStyle/>
          <a:p>
            <a:pPr marL="231775" indent="-231775"/>
            <a:r>
              <a:rPr lang="en-US" b="1" smtClean="0"/>
              <a:t>Summarize your speech</a:t>
            </a:r>
          </a:p>
          <a:p>
            <a:pPr marL="231775" indent="-231775"/>
            <a:r>
              <a:rPr lang="en-US" b="1" smtClean="0"/>
              <a:t>End with a quotation</a:t>
            </a:r>
          </a:p>
          <a:p>
            <a:pPr marL="231775" indent="-231775"/>
            <a:r>
              <a:rPr lang="en-US" b="1" smtClean="0"/>
              <a:t>Make a dramatic statement</a:t>
            </a:r>
          </a:p>
        </p:txBody>
      </p:sp>
    </p:spTree>
  </p:cSld>
  <p:clrMapOvr>
    <a:masterClrMapping/>
  </p:clrMapOvr>
  <p:transition>
    <p:dissolv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381000" y="533400"/>
            <a:ext cx="8362950" cy="1371600"/>
          </a:xfrm>
        </p:spPr>
        <p:txBody>
          <a:bodyPr/>
          <a:lstStyle/>
          <a:p>
            <a:pPr>
              <a:lnSpc>
                <a:spcPct val="95000"/>
              </a:lnSpc>
            </a:pPr>
            <a:r>
              <a:rPr lang="en-US" sz="4000" smtClean="0"/>
              <a:t>Tips for Preparing the Conclusion</a:t>
            </a:r>
          </a:p>
        </p:txBody>
      </p:sp>
      <p:sp>
        <p:nvSpPr>
          <p:cNvPr id="229379" name="Rectangle 3"/>
          <p:cNvSpPr>
            <a:spLocks noGrp="1" noChangeArrowheads="1"/>
          </p:cNvSpPr>
          <p:nvPr>
            <p:ph idx="1"/>
          </p:nvPr>
        </p:nvSpPr>
        <p:spPr>
          <a:xfrm>
            <a:off x="990600" y="1905000"/>
            <a:ext cx="7848600" cy="4476750"/>
          </a:xfrm>
        </p:spPr>
        <p:txBody>
          <a:bodyPr/>
          <a:lstStyle/>
          <a:p>
            <a:r>
              <a:rPr lang="en-US" b="1" smtClean="0"/>
              <a:t>Look for possible concluding materials as you do your research</a:t>
            </a:r>
          </a:p>
          <a:p>
            <a:r>
              <a:rPr lang="en-US" b="1" smtClean="0"/>
              <a:t>Conclude with a bang, not a whimper</a:t>
            </a:r>
          </a:p>
          <a:p>
            <a:r>
              <a:rPr lang="en-US" b="1" smtClean="0"/>
              <a:t>Be brief: Usually no more than 5-10 percent of the total speech</a:t>
            </a:r>
          </a:p>
          <a:p>
            <a:r>
              <a:rPr lang="en-US" b="1" smtClean="0"/>
              <a:t>Work out the content and delivery of your conclusion in detail  </a:t>
            </a:r>
          </a:p>
        </p:txBody>
      </p:sp>
    </p:spTree>
  </p:cSld>
  <p:clrMapOvr>
    <a:masterClrMapping/>
  </p:clrMapOvr>
  <p:transition>
    <p:dissolv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0402" name="Rectangle 4"/>
          <p:cNvSpPr>
            <a:spLocks noChangeArrowheads="1"/>
          </p:cNvSpPr>
          <p:nvPr/>
        </p:nvSpPr>
        <p:spPr bwMode="auto">
          <a:xfrm>
            <a:off x="2209800" y="17526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latin typeface="Constantia" pitchFamily="18" charset="0"/>
            </a:endParaRPr>
          </a:p>
        </p:txBody>
      </p:sp>
      <p:sp>
        <p:nvSpPr>
          <p:cNvPr id="230403" name="Rectangle 2"/>
          <p:cNvSpPr>
            <a:spLocks noGrp="1" noChangeArrowheads="1"/>
          </p:cNvSpPr>
          <p:nvPr>
            <p:ph type="title"/>
          </p:nvPr>
        </p:nvSpPr>
        <p:spPr>
          <a:xfrm>
            <a:off x="457200" y="457200"/>
            <a:ext cx="8229600" cy="1143000"/>
          </a:xfrm>
        </p:spPr>
        <p:txBody>
          <a:bodyPr/>
          <a:lstStyle/>
          <a:p>
            <a:r>
              <a:rPr lang="en-US" sz="3200" smtClean="0"/>
              <a:t>Summarizing in a Speech Conclusion</a:t>
            </a:r>
          </a:p>
        </p:txBody>
      </p:sp>
      <p:pic>
        <p:nvPicPr>
          <p:cNvPr id="45061" name="9_5.mpg">
            <a:hlinkClick r:id="" action="ppaction://media"/>
          </p:cNvPr>
          <p:cNvPicPr/>
          <p:nvPr>
            <p:ph idx="1"/>
            <a:videoFile r:link="rId1"/>
          </p:nvPr>
        </p:nvPicPr>
        <p:blipFill>
          <a:blip r:embed="rId4"/>
          <a:srcRect/>
          <a:stretch>
            <a:fillRect/>
          </a:stretch>
        </p:blipFill>
        <p:spPr>
          <a:xfrm>
            <a:off x="2247900" y="1771650"/>
            <a:ext cx="4648200" cy="348615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4506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5061"/>
                                        </p:tgtEl>
                                      </p:cBhvr>
                                    </p:cmd>
                                  </p:childTnLst>
                                </p:cTn>
                              </p:par>
                            </p:childTnLst>
                          </p:cTn>
                        </p:par>
                      </p:childTnLst>
                    </p:cTn>
                  </p:par>
                </p:childTnLst>
              </p:cTn>
              <p:nextCondLst>
                <p:cond evt="onClick" delay="0">
                  <p:tgtEl>
                    <p:spTgt spid="45061"/>
                  </p:tgtEl>
                </p:cond>
              </p:nextCondLst>
            </p:seq>
            <p:video>
              <p:cMediaNode>
                <p:cTn id="7" fill="hold" display="0">
                  <p:stCondLst>
                    <p:cond delay="indefinite"/>
                  </p:stCondLst>
                  <p:endCondLst>
                    <p:cond evt="onNext" delay="0">
                      <p:tgtEl>
                        <p:sldTgt/>
                      </p:tgtEl>
                    </p:cond>
                    <p:cond evt="onPrev" delay="0">
                      <p:tgtEl>
                        <p:sldTgt/>
                      </p:tgtEl>
                    </p:cond>
                  </p:endCondLst>
                </p:cTn>
                <p:tgtEl>
                  <p:spTgt spid="45061"/>
                </p:tgtEl>
              </p:cMediaNode>
            </p:video>
          </p:childTnLst>
        </p:cTn>
      </p:par>
    </p:tnLst>
  </p:timing>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1426" name="Rectangle 4"/>
          <p:cNvSpPr>
            <a:spLocks noChangeArrowheads="1"/>
          </p:cNvSpPr>
          <p:nvPr/>
        </p:nvSpPr>
        <p:spPr bwMode="auto">
          <a:xfrm>
            <a:off x="2209800" y="17526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latin typeface="Constantia" pitchFamily="18" charset="0"/>
            </a:endParaRPr>
          </a:p>
        </p:txBody>
      </p:sp>
      <p:sp>
        <p:nvSpPr>
          <p:cNvPr id="231427" name="Rectangle 2"/>
          <p:cNvSpPr>
            <a:spLocks noGrp="1" noChangeArrowheads="1"/>
          </p:cNvSpPr>
          <p:nvPr>
            <p:ph type="title"/>
          </p:nvPr>
        </p:nvSpPr>
        <p:spPr>
          <a:xfrm>
            <a:off x="457200" y="533400"/>
            <a:ext cx="8229600" cy="1143000"/>
          </a:xfrm>
        </p:spPr>
        <p:txBody>
          <a:bodyPr/>
          <a:lstStyle/>
          <a:p>
            <a:pPr>
              <a:lnSpc>
                <a:spcPct val="105000"/>
              </a:lnSpc>
            </a:pPr>
            <a:r>
              <a:rPr lang="en-US" sz="3200" smtClean="0"/>
              <a:t>Linking the Conclusion </a:t>
            </a:r>
            <a:br>
              <a:rPr lang="en-US" sz="3200" smtClean="0"/>
            </a:br>
            <a:r>
              <a:rPr lang="en-US" sz="3200" smtClean="0"/>
              <a:t>to the Introduction</a:t>
            </a:r>
          </a:p>
        </p:txBody>
      </p:sp>
      <p:pic>
        <p:nvPicPr>
          <p:cNvPr id="47109" name="9_6.mpg">
            <a:hlinkClick r:id="" action="ppaction://media"/>
          </p:cNvPr>
          <p:cNvPicPr/>
          <p:nvPr>
            <p:ph idx="1"/>
            <a:videoFile r:link="rId1"/>
          </p:nvPr>
        </p:nvPicPr>
        <p:blipFill>
          <a:blip r:embed="rId4"/>
          <a:srcRect/>
          <a:stretch>
            <a:fillRect/>
          </a:stretch>
        </p:blipFill>
        <p:spPr>
          <a:xfrm>
            <a:off x="2247900" y="1771650"/>
            <a:ext cx="4648200" cy="348615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4710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7109"/>
                                        </p:tgtEl>
                                      </p:cBhvr>
                                    </p:cmd>
                                  </p:childTnLst>
                                </p:cTn>
                              </p:par>
                            </p:childTnLst>
                          </p:cTn>
                        </p:par>
                      </p:childTnLst>
                    </p:cTn>
                  </p:par>
                </p:childTnLst>
              </p:cTn>
              <p:nextCondLst>
                <p:cond evt="onClick" delay="0">
                  <p:tgtEl>
                    <p:spTgt spid="47109"/>
                  </p:tgtEl>
                </p:cond>
              </p:nextCondLst>
            </p:seq>
            <p:video>
              <p:cMediaNode>
                <p:cTn id="7" fill="hold" display="0">
                  <p:stCondLst>
                    <p:cond delay="indefinite"/>
                  </p:stCondLst>
                  <p:endCondLst>
                    <p:cond evt="onNext" delay="0">
                      <p:tgtEl>
                        <p:sldTgt/>
                      </p:tgtEl>
                    </p:cond>
                    <p:cond evt="onPrev" delay="0">
                      <p:tgtEl>
                        <p:sldTgt/>
                      </p:tgtEl>
                    </p:cond>
                  </p:endCondLst>
                </p:cTn>
                <p:tgtEl>
                  <p:spTgt spid="47109"/>
                </p:tgtEl>
              </p:cMediaNode>
            </p:video>
          </p:childTnLst>
        </p:cTn>
      </p:par>
    </p:tnLst>
  </p:timing>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defRPr/>
            </a:pPr>
            <a:r>
              <a:rPr lang="en-US"/>
              <a:t>10</a:t>
            </a:r>
          </a:p>
        </p:txBody>
      </p:sp>
      <p:sp>
        <p:nvSpPr>
          <p:cNvPr id="4099" name="Rectangle 3"/>
          <p:cNvSpPr>
            <a:spLocks noGrp="1" noChangeArrowheads="1"/>
          </p:cNvSpPr>
          <p:nvPr>
            <p:ph type="subTitle" idx="1"/>
          </p:nvPr>
        </p:nvSpPr>
        <p:spPr/>
        <p:txBody>
          <a:bodyPr/>
          <a:lstStyle/>
          <a:p>
            <a:pPr eaLnBrk="1" hangingPunct="1">
              <a:defRPr/>
            </a:pPr>
            <a:r>
              <a:rPr lang="en-US" b="1"/>
              <a:t>Outlining the Speech</a:t>
            </a:r>
          </a:p>
        </p:txBody>
      </p:sp>
    </p:spTree>
  </p:cSld>
  <p:clrMapOvr>
    <a:masterClrMapping/>
  </p:clrMapOvr>
  <p:transition>
    <p:dissolv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0" y="457200"/>
            <a:ext cx="8496300" cy="1371600"/>
          </a:xfrm>
        </p:spPr>
        <p:txBody>
          <a:bodyPr/>
          <a:lstStyle/>
          <a:p>
            <a:pPr eaLnBrk="1" hangingPunct="1">
              <a:lnSpc>
                <a:spcPct val="85000"/>
              </a:lnSpc>
              <a:defRPr/>
            </a:pPr>
            <a:r>
              <a:rPr lang="en-US"/>
              <a:t>Guidelines for the </a:t>
            </a:r>
            <a:br>
              <a:rPr lang="en-US"/>
            </a:br>
            <a:r>
              <a:rPr lang="en-US"/>
              <a:t>Preparation Outline</a:t>
            </a:r>
          </a:p>
        </p:txBody>
      </p:sp>
      <p:sp>
        <p:nvSpPr>
          <p:cNvPr id="8195" name="Rectangle 3"/>
          <p:cNvSpPr>
            <a:spLocks noGrp="1" noChangeArrowheads="1"/>
          </p:cNvSpPr>
          <p:nvPr>
            <p:ph type="body" idx="1"/>
          </p:nvPr>
        </p:nvSpPr>
        <p:spPr>
          <a:xfrm>
            <a:off x="838200" y="1524000"/>
            <a:ext cx="7848600" cy="3962400"/>
          </a:xfrm>
        </p:spPr>
        <p:txBody>
          <a:bodyPr/>
          <a:lstStyle/>
          <a:p>
            <a:pPr eaLnBrk="1" hangingPunct="1">
              <a:defRPr/>
            </a:pPr>
            <a:r>
              <a:rPr lang="en-US" b="1" dirty="0" smtClean="0"/>
              <a:t>Identify the pattern of arrangement for your speech (i.e. topical, spatial)</a:t>
            </a:r>
          </a:p>
          <a:p>
            <a:pPr eaLnBrk="1" hangingPunct="1">
              <a:defRPr/>
            </a:pPr>
            <a:r>
              <a:rPr lang="en-US" b="1" dirty="0" smtClean="0"/>
              <a:t>State </a:t>
            </a:r>
            <a:r>
              <a:rPr lang="en-US" b="1" dirty="0"/>
              <a:t>the specific purpose of your speech</a:t>
            </a:r>
          </a:p>
          <a:p>
            <a:pPr eaLnBrk="1" hangingPunct="1">
              <a:defRPr/>
            </a:pPr>
            <a:r>
              <a:rPr lang="en-US" b="1" dirty="0"/>
              <a:t>Identify the central idea</a:t>
            </a:r>
          </a:p>
          <a:p>
            <a:pPr eaLnBrk="1" hangingPunct="1">
              <a:defRPr/>
            </a:pPr>
            <a:r>
              <a:rPr lang="en-US" b="1" dirty="0"/>
              <a:t>Label the introduction, body, and conclusion</a:t>
            </a:r>
          </a:p>
          <a:p>
            <a:pPr eaLnBrk="1" hangingPunct="1">
              <a:defRPr/>
            </a:pPr>
            <a:r>
              <a:rPr lang="en-US" b="1" dirty="0"/>
              <a:t>Use a consistent pattern of symbolization and indentation</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fade">
                                      <p:cBhvr>
                                        <p:cTn id="7" dur="20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fade">
                                      <p:cBhvr>
                                        <p:cTn id="12" dur="2000"/>
                                        <p:tgtEl>
                                          <p:spTgt spid="81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fade">
                                      <p:cBhvr>
                                        <p:cTn id="17" dur="2000"/>
                                        <p:tgtEl>
                                          <p:spTgt spid="81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195">
                                            <p:txEl>
                                              <p:pRg st="3" end="3"/>
                                            </p:txEl>
                                          </p:spTgt>
                                        </p:tgtEl>
                                        <p:attrNameLst>
                                          <p:attrName>style.visibility</p:attrName>
                                        </p:attrNameLst>
                                      </p:cBhvr>
                                      <p:to>
                                        <p:strVal val="visible"/>
                                      </p:to>
                                    </p:set>
                                    <p:animEffect transition="in" filter="fade">
                                      <p:cBhvr>
                                        <p:cTn id="22" dur="2000"/>
                                        <p:tgtEl>
                                          <p:spTgt spid="81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195">
                                            <p:txEl>
                                              <p:pRg st="4" end="4"/>
                                            </p:txEl>
                                          </p:spTgt>
                                        </p:tgtEl>
                                        <p:attrNameLst>
                                          <p:attrName>style.visibility</p:attrName>
                                        </p:attrNameLst>
                                      </p:cBhvr>
                                      <p:to>
                                        <p:strVal val="visible"/>
                                      </p:to>
                                    </p:set>
                                    <p:animEffect transition="in" filter="fade">
                                      <p:cBhvr>
                                        <p:cTn id="27" dur="2000"/>
                                        <p:tgtEl>
                                          <p:spTgt spid="81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1066800" y="1828800"/>
            <a:ext cx="7848600" cy="3962400"/>
          </a:xfrm>
        </p:spPr>
        <p:txBody>
          <a:bodyPr/>
          <a:lstStyle/>
          <a:p>
            <a:pPr eaLnBrk="1" hangingPunct="1">
              <a:defRPr/>
            </a:pPr>
            <a:r>
              <a:rPr lang="en-US" b="1" dirty="0"/>
              <a:t>State main points and </a:t>
            </a:r>
            <a:r>
              <a:rPr lang="en-US" b="1" dirty="0" err="1"/>
              <a:t>subpoints</a:t>
            </a:r>
            <a:r>
              <a:rPr lang="en-US" b="1" dirty="0"/>
              <a:t> in full sentences</a:t>
            </a:r>
          </a:p>
          <a:p>
            <a:pPr eaLnBrk="1" hangingPunct="1">
              <a:defRPr/>
            </a:pPr>
            <a:r>
              <a:rPr lang="en-US" b="1" dirty="0"/>
              <a:t>Label transitions, internal summaries, and internal previews</a:t>
            </a:r>
          </a:p>
          <a:p>
            <a:pPr eaLnBrk="1" hangingPunct="1">
              <a:defRPr/>
            </a:pPr>
            <a:r>
              <a:rPr lang="en-US" b="1" dirty="0"/>
              <a:t>Attach a </a:t>
            </a:r>
            <a:r>
              <a:rPr lang="en-US" b="1" dirty="0" smtClean="0"/>
              <a:t>bibliography/reference page</a:t>
            </a:r>
          </a:p>
          <a:p>
            <a:pPr eaLnBrk="1" hangingPunct="1">
              <a:defRPr/>
            </a:pPr>
            <a:r>
              <a:rPr lang="en-US" b="1" dirty="0" smtClean="0"/>
              <a:t>Model your outline like the handout in class</a:t>
            </a:r>
            <a:endParaRPr lang="en-US" b="1" dirty="0"/>
          </a:p>
        </p:txBody>
      </p:sp>
      <p:sp>
        <p:nvSpPr>
          <p:cNvPr id="10243" name="Rectangle 3"/>
          <p:cNvSpPr>
            <a:spLocks noGrp="1" noChangeArrowheads="1"/>
          </p:cNvSpPr>
          <p:nvPr>
            <p:ph type="title"/>
          </p:nvPr>
        </p:nvSpPr>
        <p:spPr>
          <a:xfrm>
            <a:off x="304800" y="457200"/>
            <a:ext cx="8496300" cy="1371600"/>
          </a:xfrm>
        </p:spPr>
        <p:txBody>
          <a:bodyPr/>
          <a:lstStyle/>
          <a:p>
            <a:pPr eaLnBrk="1" hangingPunct="1">
              <a:lnSpc>
                <a:spcPct val="85000"/>
              </a:lnSpc>
              <a:defRPr/>
            </a:pPr>
            <a:r>
              <a:rPr lang="en-US"/>
              <a:t>Guidelines for the </a:t>
            </a:r>
            <a:br>
              <a:rPr lang="en-US"/>
            </a:br>
            <a:r>
              <a:rPr lang="en-US"/>
              <a:t>Preparation Outline</a:t>
            </a:r>
          </a:p>
        </p:txBody>
      </p:sp>
    </p:spTree>
  </p:cSld>
  <p:clrMapOvr>
    <a:masterClrMapping/>
  </p:clrMapOvr>
  <p:transition>
    <p:dissolv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19125" y="1752600"/>
            <a:ext cx="7905750" cy="990600"/>
          </a:xfrm>
        </p:spPr>
        <p:txBody>
          <a:bodyPr/>
          <a:lstStyle/>
          <a:p>
            <a:pPr eaLnBrk="1" hangingPunct="1">
              <a:defRPr/>
            </a:pPr>
            <a:r>
              <a:rPr lang="en-US"/>
              <a:t>Visual Framework</a:t>
            </a:r>
          </a:p>
        </p:txBody>
      </p:sp>
      <p:sp>
        <p:nvSpPr>
          <p:cNvPr id="12291" name="Rectangle 3"/>
          <p:cNvSpPr>
            <a:spLocks noGrp="1" noChangeArrowheads="1"/>
          </p:cNvSpPr>
          <p:nvPr>
            <p:ph type="body" idx="1"/>
          </p:nvPr>
        </p:nvSpPr>
        <p:spPr>
          <a:xfrm>
            <a:off x="1066800" y="2667000"/>
            <a:ext cx="7848600" cy="2438400"/>
          </a:xfrm>
        </p:spPr>
        <p:txBody>
          <a:bodyPr/>
          <a:lstStyle/>
          <a:p>
            <a:pPr marL="0" indent="0" eaLnBrk="1" hangingPunct="1">
              <a:lnSpc>
                <a:spcPct val="90000"/>
              </a:lnSpc>
              <a:buFontTx/>
              <a:buNone/>
              <a:defRPr/>
            </a:pPr>
            <a:r>
              <a:rPr lang="en-US" b="1"/>
              <a:t>The pattern of symbolization and indentation in a speech outline that shows the relationships among the ideas of the speech.</a:t>
            </a:r>
          </a:p>
          <a:p>
            <a:pPr lvl="2" eaLnBrk="1" hangingPunct="1">
              <a:lnSpc>
                <a:spcPct val="90000"/>
              </a:lnSpc>
              <a:defRPr/>
            </a:pPr>
            <a:endParaRPr lang="en-US" b="1"/>
          </a:p>
        </p:txBody>
      </p:sp>
    </p:spTree>
  </p:cSld>
  <p:clrMapOvr>
    <a:masterClrMapping/>
  </p:clrMapOvr>
  <p:transition>
    <p:dissolv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685800"/>
            <a:ext cx="8496300" cy="838200"/>
          </a:xfrm>
        </p:spPr>
        <p:txBody>
          <a:bodyPr/>
          <a:lstStyle/>
          <a:p>
            <a:pPr eaLnBrk="1" hangingPunct="1">
              <a:lnSpc>
                <a:spcPct val="85000"/>
              </a:lnSpc>
              <a:defRPr/>
            </a:pPr>
            <a:r>
              <a:rPr lang="en-US"/>
              <a:t>Example of Visual Framework</a:t>
            </a:r>
          </a:p>
        </p:txBody>
      </p:sp>
      <p:sp>
        <p:nvSpPr>
          <p:cNvPr id="14339" name="Rectangle 3"/>
          <p:cNvSpPr>
            <a:spLocks noGrp="1" noChangeArrowheads="1"/>
          </p:cNvSpPr>
          <p:nvPr>
            <p:ph type="body" idx="1"/>
          </p:nvPr>
        </p:nvSpPr>
        <p:spPr>
          <a:xfrm>
            <a:off x="1219200" y="1600200"/>
            <a:ext cx="4495800" cy="4476750"/>
          </a:xfrm>
        </p:spPr>
        <p:txBody>
          <a:bodyPr/>
          <a:lstStyle/>
          <a:p>
            <a:pPr marL="463550" indent="-463550" eaLnBrk="1" hangingPunct="1">
              <a:buFontTx/>
              <a:buAutoNum type="romanUcPeriod"/>
              <a:defRPr/>
            </a:pPr>
            <a:r>
              <a:rPr lang="en-US" sz="2800" b="1"/>
              <a:t>Main point</a:t>
            </a:r>
          </a:p>
          <a:p>
            <a:pPr marL="1033463" lvl="1" indent="-455613" eaLnBrk="1" hangingPunct="1">
              <a:buFontTx/>
              <a:buAutoNum type="alphaUcPeriod"/>
              <a:defRPr/>
            </a:pPr>
            <a:r>
              <a:rPr lang="en-US" sz="2400" b="1"/>
              <a:t>Subpoint</a:t>
            </a:r>
          </a:p>
          <a:p>
            <a:pPr marL="1033463" lvl="1" indent="-455613" eaLnBrk="1" hangingPunct="1">
              <a:buFontTx/>
              <a:buAutoNum type="alphaUcPeriod"/>
              <a:defRPr/>
            </a:pPr>
            <a:r>
              <a:rPr lang="en-US" sz="2400" b="1"/>
              <a:t>Subpoint</a:t>
            </a:r>
          </a:p>
          <a:p>
            <a:pPr marL="1439863" lvl="2" indent="-292100" eaLnBrk="1" hangingPunct="1">
              <a:buFontTx/>
              <a:buAutoNum type="arabicPeriod"/>
              <a:defRPr/>
            </a:pPr>
            <a:r>
              <a:rPr lang="en-US" sz="2000" b="1"/>
              <a:t> Sub-subpoint</a:t>
            </a:r>
          </a:p>
          <a:p>
            <a:pPr marL="1439863" lvl="2" indent="-292100" eaLnBrk="1" hangingPunct="1">
              <a:buFontTx/>
              <a:buAutoNum type="arabicPeriod"/>
              <a:defRPr/>
            </a:pPr>
            <a:r>
              <a:rPr lang="en-US" sz="2000" b="1"/>
              <a:t> Sub-subpoint</a:t>
            </a:r>
          </a:p>
          <a:p>
            <a:pPr marL="463550" indent="-463550" eaLnBrk="1" hangingPunct="1">
              <a:buFontTx/>
              <a:buAutoNum type="romanUcPeriod"/>
              <a:defRPr/>
            </a:pPr>
            <a:r>
              <a:rPr lang="en-US" sz="2800" b="1"/>
              <a:t>Main point</a:t>
            </a:r>
          </a:p>
          <a:p>
            <a:pPr marL="1033463" lvl="1" indent="-455613" eaLnBrk="1" hangingPunct="1">
              <a:buFontTx/>
              <a:buAutoNum type="alphaUcPeriod"/>
              <a:defRPr/>
            </a:pPr>
            <a:r>
              <a:rPr lang="en-US" sz="2400" b="1"/>
              <a:t>Subpoint</a:t>
            </a:r>
          </a:p>
          <a:p>
            <a:pPr marL="1439863" lvl="2" indent="-292100" eaLnBrk="1" hangingPunct="1">
              <a:buFontTx/>
              <a:buAutoNum type="arabicPeriod"/>
              <a:defRPr/>
            </a:pPr>
            <a:r>
              <a:rPr lang="en-US" sz="2000" b="1"/>
              <a:t> Sub-subpoint</a:t>
            </a:r>
          </a:p>
          <a:p>
            <a:pPr marL="1439863" lvl="2" indent="-292100" eaLnBrk="1" hangingPunct="1">
              <a:buFontTx/>
              <a:buAutoNum type="arabicPeriod"/>
              <a:defRPr/>
            </a:pPr>
            <a:r>
              <a:rPr lang="en-US" sz="2000" b="1"/>
              <a:t> Sub-subpoint</a:t>
            </a:r>
          </a:p>
          <a:p>
            <a:pPr marL="1033463" lvl="1" indent="-455613" eaLnBrk="1" hangingPunct="1">
              <a:buFontTx/>
              <a:buAutoNum type="alphaUcPeriod"/>
              <a:defRPr/>
            </a:pPr>
            <a:r>
              <a:rPr lang="en-US" sz="2400" b="1"/>
              <a:t>Subpoint</a:t>
            </a:r>
          </a:p>
        </p:txBody>
      </p:sp>
    </p:spTree>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4"/>
          <p:cNvSpPr>
            <a:spLocks/>
          </p:cNvSpPr>
          <p:nvPr/>
        </p:nvSpPr>
        <p:spPr bwMode="auto">
          <a:xfrm>
            <a:off x="685800" y="4267200"/>
            <a:ext cx="2895600" cy="1047750"/>
          </a:xfrm>
          <a:prstGeom prst="rect">
            <a:avLst/>
          </a:prstGeom>
          <a:noFill/>
          <a:ln w="12700">
            <a:noFill/>
            <a:miter lim="800000"/>
            <a:headEnd type="none" w="med" len="med"/>
            <a:tailEnd type="none" w="med" len="med"/>
          </a:ln>
        </p:spPr>
        <p:txBody>
          <a:bodyPr lIns="38100" tIns="38100" rIns="38100" bIns="38100"/>
          <a:lstStyle/>
          <a:p>
            <a:pPr algn="l" rtl="0" fontAlgn="base">
              <a:spcBef>
                <a:spcPct val="0"/>
              </a:spcBef>
              <a:spcAft>
                <a:spcPct val="0"/>
              </a:spcAft>
            </a:pPr>
            <a:r>
              <a:rPr lang="en-US" sz="4800" kern="1200">
                <a:solidFill>
                  <a:srgbClr val="001C5B"/>
                </a:solidFill>
                <a:effectLst>
                  <a:outerShdw blurRad="38100" dist="38100" dir="2700000" algn="tl">
                    <a:srgbClr val="000000"/>
                  </a:outerShdw>
                </a:effectLst>
                <a:latin typeface="Tahoma" charset="0"/>
                <a:cs typeface="Tahoma" charset="0"/>
                <a:sym typeface="Tahoma" charset="0"/>
              </a:rPr>
              <a:t>chapter </a:t>
            </a:r>
            <a:r>
              <a:rPr lang="en-US" sz="7200" b="1" kern="1200">
                <a:solidFill>
                  <a:srgbClr val="001C5B"/>
                </a:solidFill>
                <a:effectLst>
                  <a:outerShdw blurRad="38100" dist="38100" dir="2700000" algn="tl">
                    <a:srgbClr val="000000"/>
                  </a:outerShdw>
                </a:effectLst>
                <a:latin typeface="Tahoma" charset="0"/>
                <a:cs typeface="Tahoma" charset="0"/>
                <a:sym typeface="Tahoma" charset="0"/>
              </a:rPr>
              <a:t>2</a:t>
            </a:r>
          </a:p>
        </p:txBody>
      </p:sp>
      <p:sp>
        <p:nvSpPr>
          <p:cNvPr id="5127" name="Rectangle 7"/>
          <p:cNvSpPr>
            <a:spLocks/>
          </p:cNvSpPr>
          <p:nvPr/>
        </p:nvSpPr>
        <p:spPr bwMode="auto">
          <a:xfrm>
            <a:off x="685800" y="5257800"/>
            <a:ext cx="8077200" cy="838200"/>
          </a:xfrm>
          <a:prstGeom prst="rect">
            <a:avLst/>
          </a:prstGeom>
          <a:noFill/>
          <a:ln w="12700">
            <a:noFill/>
            <a:miter lim="800000"/>
            <a:headEnd type="none" w="med" len="med"/>
            <a:tailEnd type="none" w="med" len="med"/>
          </a:ln>
        </p:spPr>
        <p:txBody>
          <a:bodyPr lIns="38100" tIns="38100" rIns="38100" bIns="38100"/>
          <a:lstStyle/>
          <a:p>
            <a:pPr algn="l" rtl="0" fontAlgn="base">
              <a:spcBef>
                <a:spcPts val="1600"/>
              </a:spcBef>
              <a:spcAft>
                <a:spcPct val="0"/>
              </a:spcAft>
            </a:pPr>
            <a:r>
              <a:rPr lang="en-US" sz="5000" b="1" kern="1200">
                <a:solidFill>
                  <a:srgbClr val="72170D"/>
                </a:solidFill>
                <a:effectLst>
                  <a:outerShdw blurRad="38100" dist="38100" dir="2700000" algn="tl">
                    <a:srgbClr val="000000"/>
                  </a:outerShdw>
                </a:effectLst>
                <a:latin typeface="Tahoma" charset="0"/>
                <a:cs typeface="Tahoma" charset="0"/>
                <a:sym typeface="Tahoma" charset="0"/>
              </a:rPr>
              <a:t>Ethics &amp; Public Speaking</a:t>
            </a:r>
          </a:p>
        </p:txBody>
      </p:sp>
      <p:pic>
        <p:nvPicPr>
          <p:cNvPr id="6148" name="Picture 8"/>
          <p:cNvPicPr>
            <a:picLocks noChangeArrowheads="1"/>
          </p:cNvPicPr>
          <p:nvPr/>
        </p:nvPicPr>
        <p:blipFill>
          <a:blip r:embed="rId2"/>
          <a:srcRect/>
          <a:stretch>
            <a:fillRect/>
          </a:stretch>
        </p:blipFill>
        <p:spPr bwMode="auto">
          <a:xfrm>
            <a:off x="3125788" y="0"/>
            <a:ext cx="6019800" cy="44196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19125" y="1676400"/>
            <a:ext cx="7905750" cy="990600"/>
          </a:xfrm>
        </p:spPr>
        <p:txBody>
          <a:bodyPr/>
          <a:lstStyle/>
          <a:p>
            <a:pPr eaLnBrk="1" hangingPunct="1">
              <a:defRPr/>
            </a:pPr>
            <a:r>
              <a:rPr lang="en-US"/>
              <a:t>Speaking Outline</a:t>
            </a:r>
          </a:p>
        </p:txBody>
      </p:sp>
      <p:sp>
        <p:nvSpPr>
          <p:cNvPr id="18435" name="Rectangle 3"/>
          <p:cNvSpPr>
            <a:spLocks noGrp="1" noChangeArrowheads="1"/>
          </p:cNvSpPr>
          <p:nvPr>
            <p:ph type="body" idx="1"/>
          </p:nvPr>
        </p:nvSpPr>
        <p:spPr>
          <a:xfrm>
            <a:off x="1752600" y="2743200"/>
            <a:ext cx="6553200" cy="1752600"/>
          </a:xfrm>
        </p:spPr>
        <p:txBody>
          <a:bodyPr/>
          <a:lstStyle/>
          <a:p>
            <a:pPr marL="0" indent="0" eaLnBrk="1" hangingPunct="1">
              <a:buFontTx/>
              <a:buNone/>
              <a:defRPr/>
            </a:pPr>
            <a:r>
              <a:rPr lang="en-US" b="1"/>
              <a:t>A brief outline used to jog a speaker’s memory during the presentation.</a:t>
            </a:r>
          </a:p>
        </p:txBody>
      </p:sp>
    </p:spTree>
  </p:cSld>
  <p:clrMapOvr>
    <a:masterClrMapping/>
  </p:clrMapOvr>
  <p:transition>
    <p:dissolv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4800" y="457200"/>
            <a:ext cx="8534400" cy="1219200"/>
          </a:xfrm>
        </p:spPr>
        <p:txBody>
          <a:bodyPr/>
          <a:lstStyle/>
          <a:p>
            <a:pPr eaLnBrk="1" hangingPunct="1">
              <a:lnSpc>
                <a:spcPct val="85000"/>
              </a:lnSpc>
              <a:defRPr/>
            </a:pPr>
            <a:r>
              <a:rPr lang="en-US"/>
              <a:t>Guidelines for the </a:t>
            </a:r>
            <a:br>
              <a:rPr lang="en-US"/>
            </a:br>
            <a:r>
              <a:rPr lang="en-US"/>
              <a:t>Speaking Outline</a:t>
            </a:r>
          </a:p>
        </p:txBody>
      </p:sp>
      <p:sp>
        <p:nvSpPr>
          <p:cNvPr id="20483" name="Rectangle 3"/>
          <p:cNvSpPr>
            <a:spLocks noGrp="1" noChangeArrowheads="1"/>
          </p:cNvSpPr>
          <p:nvPr>
            <p:ph type="body" idx="1"/>
          </p:nvPr>
        </p:nvSpPr>
        <p:spPr>
          <a:xfrm>
            <a:off x="1066800" y="1828800"/>
            <a:ext cx="7848600" cy="3962400"/>
          </a:xfrm>
        </p:spPr>
        <p:txBody>
          <a:bodyPr/>
          <a:lstStyle/>
          <a:p>
            <a:pPr eaLnBrk="1" hangingPunct="1">
              <a:defRPr/>
            </a:pPr>
            <a:r>
              <a:rPr lang="en-US" b="1"/>
              <a:t>Follow the visual framework used in the preparation outline</a:t>
            </a:r>
          </a:p>
          <a:p>
            <a:pPr eaLnBrk="1" hangingPunct="1">
              <a:defRPr/>
            </a:pPr>
            <a:r>
              <a:rPr lang="en-US" b="1"/>
              <a:t>Make sure the outline is plainly legible</a:t>
            </a:r>
          </a:p>
          <a:p>
            <a:pPr eaLnBrk="1" hangingPunct="1">
              <a:defRPr/>
            </a:pPr>
            <a:r>
              <a:rPr lang="en-US" b="1"/>
              <a:t>Keep the outline as brief as possible</a:t>
            </a:r>
          </a:p>
          <a:p>
            <a:pPr eaLnBrk="1" hangingPunct="1">
              <a:defRPr/>
            </a:pPr>
            <a:r>
              <a:rPr lang="en-US" b="1"/>
              <a:t>Give yourself cues for delivering the speech</a:t>
            </a:r>
          </a:p>
        </p:txBody>
      </p:sp>
    </p:spTree>
  </p:cSld>
  <p:clrMapOvr>
    <a:masterClrMapping/>
  </p:clrMapOvr>
  <p:transition>
    <p:dissolv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19125" y="1828800"/>
            <a:ext cx="7905750" cy="990600"/>
          </a:xfrm>
        </p:spPr>
        <p:txBody>
          <a:bodyPr/>
          <a:lstStyle/>
          <a:p>
            <a:pPr eaLnBrk="1" hangingPunct="1">
              <a:defRPr/>
            </a:pPr>
            <a:r>
              <a:rPr lang="en-US"/>
              <a:t>Delivery cues</a:t>
            </a:r>
          </a:p>
        </p:txBody>
      </p:sp>
      <p:sp>
        <p:nvSpPr>
          <p:cNvPr id="22531" name="Rectangle 3"/>
          <p:cNvSpPr>
            <a:spLocks noGrp="1" noChangeArrowheads="1"/>
          </p:cNvSpPr>
          <p:nvPr>
            <p:ph type="body" idx="1"/>
          </p:nvPr>
        </p:nvSpPr>
        <p:spPr>
          <a:xfrm>
            <a:off x="1066800" y="2743200"/>
            <a:ext cx="7162800" cy="2514600"/>
          </a:xfrm>
        </p:spPr>
        <p:txBody>
          <a:bodyPr/>
          <a:lstStyle/>
          <a:p>
            <a:pPr marL="0" indent="0" eaLnBrk="1" hangingPunct="1">
              <a:buFontTx/>
              <a:buNone/>
              <a:defRPr/>
            </a:pPr>
            <a:r>
              <a:rPr lang="en-US" b="1"/>
              <a:t>Directions in a speaking outline to help a speaker remember how she or he wants to deliver key parts of the speech.</a:t>
            </a:r>
          </a:p>
        </p:txBody>
      </p:sp>
    </p:spTree>
  </p:cSld>
  <p:clrMapOvr>
    <a:masterClrMapping/>
  </p:clrMapOvr>
  <p:transition>
    <p:dissolv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r>
              <a:rPr lang="en-US" dirty="0" smtClean="0"/>
              <a:t>Book Reference</a:t>
            </a:r>
          </a:p>
          <a:p>
            <a:pPr marL="881063" lvl="1" indent="-514350">
              <a:buFont typeface="+mj-lt"/>
              <a:buAutoNum type="arabicPeriod"/>
            </a:pPr>
            <a:r>
              <a:rPr lang="en-US" dirty="0" smtClean="0"/>
              <a:t>Include the author, and name of book.</a:t>
            </a:r>
          </a:p>
          <a:p>
            <a:pPr marL="1246188" lvl="2" indent="-514350">
              <a:buFont typeface="+mj-lt"/>
              <a:buAutoNum type="arabicPeriod"/>
            </a:pPr>
            <a:r>
              <a:rPr lang="en-US" dirty="0" smtClean="0"/>
              <a:t>According to Jeremy Taylor, author of </a:t>
            </a:r>
            <a:r>
              <a:rPr lang="en-US" u="sng" dirty="0" smtClean="0"/>
              <a:t>Finances for the Future</a:t>
            </a:r>
            <a:r>
              <a:rPr lang="en-US" dirty="0" smtClean="0"/>
              <a:t>, published in 2007, “The average person spends 1.5 times their annual income on personal, non-necessity items.”</a:t>
            </a:r>
          </a:p>
          <a:p>
            <a:pPr marL="514350" indent="-514350">
              <a:buFont typeface="+mj-lt"/>
              <a:buAutoNum type="arabicPeriod"/>
            </a:pPr>
            <a:r>
              <a:rPr lang="en-US" dirty="0" smtClean="0"/>
              <a:t>Magazine, Journal, Newspaper Reference</a:t>
            </a:r>
          </a:p>
          <a:p>
            <a:pPr marL="881063" lvl="1" indent="-514350">
              <a:buFont typeface="+mj-lt"/>
              <a:buAutoNum type="arabicPeriod"/>
            </a:pPr>
            <a:r>
              <a:rPr lang="en-US" dirty="0" smtClean="0"/>
              <a:t>Include the author, name of magazine, etc.., and name of article.</a:t>
            </a:r>
          </a:p>
          <a:p>
            <a:pPr marL="1246188" lvl="2" indent="-514350">
              <a:buFont typeface="+mj-lt"/>
              <a:buAutoNum type="arabicPeriod"/>
            </a:pPr>
            <a:r>
              <a:rPr lang="en-US" dirty="0" smtClean="0"/>
              <a:t>According to a Times article entitled “What to do with your peaches” written by Nancy Drew, peaches are best bottled when they are freshly packed in jars with a Tbsp of lemon juice.</a:t>
            </a:r>
            <a:endParaRPr lang="en-US" dirty="0"/>
          </a:p>
        </p:txBody>
      </p:sp>
      <p:sp>
        <p:nvSpPr>
          <p:cNvPr id="3" name="Title 2"/>
          <p:cNvSpPr>
            <a:spLocks noGrp="1"/>
          </p:cNvSpPr>
          <p:nvPr>
            <p:ph type="title"/>
          </p:nvPr>
        </p:nvSpPr>
        <p:spPr/>
        <p:txBody>
          <a:bodyPr/>
          <a:lstStyle/>
          <a:p>
            <a:r>
              <a:rPr smtClean="0"/>
              <a:t>Citing your sources in your speech</a:t>
            </a:r>
            <a:endParaRPr lang="en-US" dirty="0"/>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Internet Reference</a:t>
            </a:r>
          </a:p>
          <a:p>
            <a:pPr lvl="1"/>
            <a:r>
              <a:rPr lang="en-US" dirty="0" smtClean="0"/>
              <a:t>Include the title of the internet site and author, if applicable.</a:t>
            </a:r>
          </a:p>
          <a:p>
            <a:pPr lvl="2"/>
            <a:r>
              <a:rPr lang="en-US" dirty="0" smtClean="0"/>
              <a:t>According to the US Department of Agriculture website, the average cow eats 10 bails of hay per month.</a:t>
            </a:r>
          </a:p>
          <a:p>
            <a:pPr lvl="2"/>
            <a:r>
              <a:rPr lang="en-US" dirty="0" smtClean="0"/>
              <a:t>According to The National AIDS Society webpage, updated by Charles Fin, AIDS is on the rise in Africa. </a:t>
            </a:r>
          </a:p>
          <a:p>
            <a:r>
              <a:rPr lang="en-US" dirty="0" smtClean="0"/>
              <a:t>Interview Reference</a:t>
            </a:r>
          </a:p>
          <a:p>
            <a:pPr lvl="1"/>
            <a:r>
              <a:rPr lang="en-US" dirty="0" smtClean="0"/>
              <a:t>Include the name of the person interviewed, qualifications, and Month/Year when interviewed.</a:t>
            </a:r>
          </a:p>
          <a:p>
            <a:pPr lvl="2"/>
            <a:r>
              <a:rPr lang="en-US" dirty="0" smtClean="0"/>
              <a:t>According to a March 2007 interview with Nancy Drew, a famous crime investigator in England, Criminals should go directly to jail.</a:t>
            </a:r>
            <a:endParaRPr lang="en-US" dirty="0"/>
          </a:p>
        </p:txBody>
      </p:sp>
      <p:sp>
        <p:nvSpPr>
          <p:cNvPr id="3" name="Title 2"/>
          <p:cNvSpPr>
            <a:spLocks noGrp="1"/>
          </p:cNvSpPr>
          <p:nvPr>
            <p:ph type="title"/>
          </p:nvPr>
        </p:nvSpPr>
        <p:spPr/>
        <p:txBody>
          <a:bodyPr/>
          <a:lstStyle/>
          <a:p>
            <a:r>
              <a:rPr smtClean="0"/>
              <a:t>Citing your Sources</a:t>
            </a:r>
            <a:endParaRPr lang="en-US" dirty="0"/>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eaLnBrk="1" hangingPunct="1">
              <a:defRPr/>
            </a:pPr>
            <a:r>
              <a:rPr lang="en-US"/>
              <a:t>11</a:t>
            </a:r>
          </a:p>
        </p:txBody>
      </p:sp>
      <p:sp>
        <p:nvSpPr>
          <p:cNvPr id="5123" name="Rectangle 3"/>
          <p:cNvSpPr>
            <a:spLocks noGrp="1" noChangeArrowheads="1"/>
          </p:cNvSpPr>
          <p:nvPr>
            <p:ph type="subTitle" idx="1"/>
          </p:nvPr>
        </p:nvSpPr>
        <p:spPr/>
        <p:txBody>
          <a:bodyPr/>
          <a:lstStyle/>
          <a:p>
            <a:pPr eaLnBrk="1" hangingPunct="1">
              <a:defRPr/>
            </a:pPr>
            <a:r>
              <a:rPr lang="en-US" b="1"/>
              <a:t>Using Language</a:t>
            </a:r>
          </a:p>
        </p:txBody>
      </p:sp>
    </p:spTree>
  </p:cSld>
  <p:clrMapOvr>
    <a:masterClrMapping/>
  </p:clrMapOvr>
  <p:transition>
    <p:dissolv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19125" y="914400"/>
            <a:ext cx="7915275" cy="1295400"/>
          </a:xfrm>
        </p:spPr>
        <p:txBody>
          <a:bodyPr/>
          <a:lstStyle/>
          <a:p>
            <a:pPr eaLnBrk="1" hangingPunct="1">
              <a:lnSpc>
                <a:spcPct val="85000"/>
              </a:lnSpc>
              <a:defRPr/>
            </a:pPr>
            <a:r>
              <a:rPr lang="en-US"/>
              <a:t>Guidelines for Using  </a:t>
            </a:r>
            <a:br>
              <a:rPr lang="en-US"/>
            </a:br>
            <a:r>
              <a:rPr lang="en-US"/>
              <a:t>Language </a:t>
            </a:r>
          </a:p>
        </p:txBody>
      </p:sp>
      <p:sp>
        <p:nvSpPr>
          <p:cNvPr id="11267" name="Rectangle 3"/>
          <p:cNvSpPr>
            <a:spLocks noGrp="1" noChangeArrowheads="1"/>
          </p:cNvSpPr>
          <p:nvPr>
            <p:ph type="body" idx="1"/>
          </p:nvPr>
        </p:nvSpPr>
        <p:spPr>
          <a:xfrm>
            <a:off x="1066800" y="2286000"/>
            <a:ext cx="7848600" cy="3200400"/>
          </a:xfrm>
        </p:spPr>
        <p:txBody>
          <a:bodyPr/>
          <a:lstStyle/>
          <a:p>
            <a:pPr eaLnBrk="1" hangingPunct="1">
              <a:lnSpc>
                <a:spcPct val="130000"/>
              </a:lnSpc>
              <a:buClr>
                <a:schemeClr val="tx1"/>
              </a:buClr>
              <a:defRPr/>
            </a:pPr>
            <a:r>
              <a:rPr lang="en-US" b="1"/>
              <a:t>Accurately</a:t>
            </a:r>
          </a:p>
          <a:p>
            <a:pPr eaLnBrk="1" hangingPunct="1">
              <a:lnSpc>
                <a:spcPct val="130000"/>
              </a:lnSpc>
              <a:buClr>
                <a:schemeClr val="tx1"/>
              </a:buClr>
              <a:defRPr/>
            </a:pPr>
            <a:r>
              <a:rPr lang="en-US" b="1"/>
              <a:t>Clearly</a:t>
            </a:r>
          </a:p>
          <a:p>
            <a:pPr eaLnBrk="1" hangingPunct="1">
              <a:lnSpc>
                <a:spcPct val="130000"/>
              </a:lnSpc>
              <a:buClr>
                <a:schemeClr val="tx1"/>
              </a:buClr>
              <a:defRPr/>
            </a:pPr>
            <a:r>
              <a:rPr lang="en-US" b="1"/>
              <a:t>Vividly</a:t>
            </a:r>
          </a:p>
          <a:p>
            <a:pPr eaLnBrk="1" hangingPunct="1">
              <a:lnSpc>
                <a:spcPct val="130000"/>
              </a:lnSpc>
              <a:buClr>
                <a:schemeClr val="tx1"/>
              </a:buClr>
              <a:defRPr/>
            </a:pPr>
            <a:r>
              <a:rPr lang="en-US" b="1"/>
              <a:t>Appropriately</a:t>
            </a:r>
          </a:p>
        </p:txBody>
      </p:sp>
    </p:spTree>
  </p:cSld>
  <p:clrMapOvr>
    <a:masterClrMapping/>
  </p:clrMapOvr>
  <p:transition>
    <p:dissolv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19125" y="1905000"/>
            <a:ext cx="7905750" cy="990600"/>
          </a:xfrm>
        </p:spPr>
        <p:txBody>
          <a:bodyPr/>
          <a:lstStyle/>
          <a:p>
            <a:pPr eaLnBrk="1" hangingPunct="1">
              <a:defRPr/>
            </a:pPr>
            <a:r>
              <a:rPr lang="en-US"/>
              <a:t>Imagery</a:t>
            </a:r>
          </a:p>
        </p:txBody>
      </p:sp>
      <p:sp>
        <p:nvSpPr>
          <p:cNvPr id="19459" name="Rectangle 3"/>
          <p:cNvSpPr>
            <a:spLocks noGrp="1" noChangeArrowheads="1"/>
          </p:cNvSpPr>
          <p:nvPr>
            <p:ph type="body" idx="1"/>
          </p:nvPr>
        </p:nvSpPr>
        <p:spPr>
          <a:xfrm>
            <a:off x="990600" y="2819400"/>
            <a:ext cx="7848600" cy="1600200"/>
          </a:xfrm>
        </p:spPr>
        <p:txBody>
          <a:bodyPr/>
          <a:lstStyle/>
          <a:p>
            <a:pPr marL="0" indent="0" eaLnBrk="1" hangingPunct="1">
              <a:buFontTx/>
              <a:buNone/>
              <a:defRPr/>
            </a:pPr>
            <a:r>
              <a:rPr lang="en-US" b="1"/>
              <a:t>The use of vivid language to create mental images of objects, actions, or ideas.</a:t>
            </a:r>
          </a:p>
        </p:txBody>
      </p:sp>
    </p:spTree>
  </p:cSld>
  <p:clrMapOvr>
    <a:masterClrMapping/>
  </p:clrMapOvr>
  <p:transition>
    <p:dissolv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en-US" sz="3200"/>
              <a:t>Using Imagery </a:t>
            </a:r>
          </a:p>
        </p:txBody>
      </p:sp>
      <p:sp>
        <p:nvSpPr>
          <p:cNvPr id="21507" name="Rectangle 3"/>
          <p:cNvSpPr>
            <a:spLocks noChangeArrowheads="1"/>
          </p:cNvSpPr>
          <p:nvPr/>
        </p:nvSpPr>
        <p:spPr bwMode="auto">
          <a:xfrm>
            <a:off x="609600" y="5181600"/>
            <a:ext cx="7905750" cy="1066800"/>
          </a:xfrm>
          <a:prstGeom prst="rect">
            <a:avLst/>
          </a:prstGeom>
          <a:noFill/>
          <a:ln w="9525">
            <a:noFill/>
            <a:miter lim="800000"/>
            <a:headEnd/>
            <a:tailEnd/>
          </a:ln>
          <a:effectLst>
            <a:outerShdw dist="25399" dir="2700000" algn="ctr" rotWithShape="0">
              <a:schemeClr val="bg2"/>
            </a:outerShdw>
          </a:effectLst>
        </p:spPr>
        <p:txBody>
          <a:bodyPr/>
          <a:lstStyle/>
          <a:p>
            <a:pPr algn="ctr" fontAlgn="auto">
              <a:lnSpc>
                <a:spcPct val="95000"/>
              </a:lnSpc>
              <a:spcBef>
                <a:spcPts val="0"/>
              </a:spcBef>
              <a:spcAft>
                <a:spcPts val="0"/>
              </a:spcAft>
              <a:defRPr/>
            </a:pPr>
            <a:r>
              <a:rPr lang="en-US" sz="2000">
                <a:solidFill>
                  <a:srgbClr val="FFFFFF"/>
                </a:solidFill>
                <a:latin typeface="Arial" charset="0"/>
                <a:cs typeface="+mn-cs"/>
              </a:rPr>
              <a:t>Ronald Reagan,</a:t>
            </a:r>
            <a:br>
              <a:rPr lang="en-US" sz="2000">
                <a:solidFill>
                  <a:srgbClr val="FFFFFF"/>
                </a:solidFill>
                <a:latin typeface="Arial" charset="0"/>
                <a:cs typeface="+mn-cs"/>
              </a:rPr>
            </a:br>
            <a:r>
              <a:rPr lang="en-US" sz="2000">
                <a:solidFill>
                  <a:srgbClr val="FFFFFF"/>
                </a:solidFill>
                <a:latin typeface="Arial" charset="0"/>
                <a:cs typeface="+mn-cs"/>
              </a:rPr>
              <a:t>“Remarks at the U.S. Ranger Monument on the</a:t>
            </a:r>
            <a:br>
              <a:rPr lang="en-US" sz="2000">
                <a:solidFill>
                  <a:srgbClr val="FFFFFF"/>
                </a:solidFill>
                <a:latin typeface="Arial" charset="0"/>
                <a:cs typeface="+mn-cs"/>
              </a:rPr>
            </a:br>
            <a:r>
              <a:rPr lang="en-US" sz="2000">
                <a:solidFill>
                  <a:srgbClr val="FFFFFF"/>
                </a:solidFill>
                <a:latin typeface="Arial" charset="0"/>
                <a:cs typeface="+mn-cs"/>
              </a:rPr>
              <a:t>40th Anniversary of D-Day” </a:t>
            </a:r>
          </a:p>
        </p:txBody>
      </p:sp>
      <p:sp>
        <p:nvSpPr>
          <p:cNvPr id="250884" name="Rectangle 4"/>
          <p:cNvSpPr>
            <a:spLocks noChangeArrowheads="1"/>
          </p:cNvSpPr>
          <p:nvPr/>
        </p:nvSpPr>
        <p:spPr bwMode="auto">
          <a:xfrm>
            <a:off x="2209800" y="13716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p>
        </p:txBody>
      </p:sp>
      <p:pic>
        <p:nvPicPr>
          <p:cNvPr id="21509" name="11_1.mpg">
            <a:hlinkClick r:id="" action="ppaction://media"/>
          </p:cNvPr>
          <p:cNvPicPr/>
          <p:nvPr>
            <p:ph idx="1"/>
            <a:videoFile r:link="rId1"/>
          </p:nvPr>
        </p:nvPicPr>
        <p:blipFill>
          <a:blip r:embed="rId4"/>
          <a:srcRect/>
          <a:stretch>
            <a:fillRect/>
          </a:stretch>
        </p:blipFill>
        <p:spPr>
          <a:xfrm>
            <a:off x="2209800" y="1371600"/>
            <a:ext cx="4724400" cy="3514725"/>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2150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509"/>
                                        </p:tgtEl>
                                      </p:cBhvr>
                                    </p:cmd>
                                  </p:childTnLst>
                                </p:cTn>
                              </p:par>
                            </p:childTnLst>
                          </p:cTn>
                        </p:par>
                      </p:childTnLst>
                    </p:cTn>
                  </p:par>
                </p:childTnLst>
              </p:cTn>
              <p:nextCondLst>
                <p:cond evt="onClick" delay="0">
                  <p:tgtEl>
                    <p:spTgt spid="21509"/>
                  </p:tgtEl>
                </p:cond>
              </p:nextCondLst>
            </p:seq>
            <p:video>
              <p:cMediaNode>
                <p:cTn id="7" fill="hold" display="0">
                  <p:stCondLst>
                    <p:cond delay="indefinite"/>
                  </p:stCondLst>
                  <p:endCondLst>
                    <p:cond evt="onNext" delay="0">
                      <p:tgtEl>
                        <p:sldTgt/>
                      </p:tgtEl>
                    </p:cond>
                    <p:cond evt="onPrev" delay="0">
                      <p:tgtEl>
                        <p:sldTgt/>
                      </p:tgtEl>
                    </p:cond>
                  </p:endCondLst>
                </p:cTn>
                <p:tgtEl>
                  <p:spTgt spid="21509"/>
                </p:tgtEl>
              </p:cMediaNode>
            </p:video>
          </p:childTnLst>
        </p:cTn>
      </p:par>
    </p:tnLst>
  </p:timing>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19125" y="1828800"/>
            <a:ext cx="7905750" cy="990600"/>
          </a:xfrm>
        </p:spPr>
        <p:txBody>
          <a:bodyPr/>
          <a:lstStyle/>
          <a:p>
            <a:pPr eaLnBrk="1" hangingPunct="1">
              <a:defRPr/>
            </a:pPr>
            <a:r>
              <a:rPr lang="en-US"/>
              <a:t>Simile</a:t>
            </a:r>
            <a:endParaRPr lang="en-US" b="0"/>
          </a:p>
        </p:txBody>
      </p:sp>
      <p:sp>
        <p:nvSpPr>
          <p:cNvPr id="23555" name="Rectangle 3"/>
          <p:cNvSpPr>
            <a:spLocks noGrp="1" noChangeArrowheads="1"/>
          </p:cNvSpPr>
          <p:nvPr>
            <p:ph type="body" idx="1"/>
          </p:nvPr>
        </p:nvSpPr>
        <p:spPr>
          <a:xfrm>
            <a:off x="1066800" y="2743200"/>
            <a:ext cx="7848600" cy="2514600"/>
          </a:xfrm>
        </p:spPr>
        <p:txBody>
          <a:bodyPr/>
          <a:lstStyle/>
          <a:p>
            <a:pPr marL="0" indent="0" eaLnBrk="1" hangingPunct="1">
              <a:buFontTx/>
              <a:buNone/>
              <a:defRPr/>
            </a:pPr>
            <a:r>
              <a:rPr lang="en-US" b="1"/>
              <a:t>An explicit comparison, introduced with the word “like” or “as,” between things that are essentially different </a:t>
            </a:r>
            <a:br>
              <a:rPr lang="en-US" b="1"/>
            </a:br>
            <a:r>
              <a:rPr lang="en-US" b="1"/>
              <a:t>yet have something in common.</a:t>
            </a:r>
          </a:p>
        </p:txBody>
      </p:sp>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6"/>
          <p:cNvSpPr>
            <a:spLocks noGrp="1" noChangeArrowheads="1"/>
          </p:cNvSpPr>
          <p:nvPr>
            <p:ph type="title"/>
          </p:nvPr>
        </p:nvSpPr>
        <p:spPr>
          <a:xfrm>
            <a:off x="457200" y="0"/>
            <a:ext cx="8534400" cy="1608138"/>
          </a:xfrm>
        </p:spPr>
        <p:txBody>
          <a:bodyPr/>
          <a:lstStyle/>
          <a:p>
            <a:pPr eaLnBrk="1" hangingPunct="1"/>
            <a:r>
              <a:rPr lang="en-US" smtClean="0">
                <a:effectLst>
                  <a:outerShdw blurRad="38100" dist="38100" dir="2700000" algn="tl">
                    <a:srgbClr val="000000"/>
                  </a:outerShdw>
                </a:effectLst>
              </a:rPr>
              <a:t>Plagiarism</a:t>
            </a:r>
          </a:p>
        </p:txBody>
      </p:sp>
      <p:sp>
        <p:nvSpPr>
          <p:cNvPr id="12291" name="Rectangle 7"/>
          <p:cNvSpPr>
            <a:spLocks noGrp="1" noChangeArrowheads="1"/>
          </p:cNvSpPr>
          <p:nvPr>
            <p:ph sz="quarter" idx="1"/>
          </p:nvPr>
        </p:nvSpPr>
        <p:spPr bwMode="auto">
          <a:xfrm>
            <a:off x="990600" y="2514600"/>
            <a:ext cx="7772400" cy="3505200"/>
          </a:xfrm>
          <a:noFill/>
          <a:ln>
            <a:miter lim="800000"/>
            <a:headEnd/>
            <a:tailEnd/>
          </a:ln>
        </p:spPr>
        <p:txBody>
          <a:bodyPr vert="horz" wrap="square" lIns="91440" tIns="45720" rIns="91440" bIns="45720" numCol="1" anchor="t" anchorCtr="0" compatLnSpc="1">
            <a:prstTxWarp prst="textNoShape">
              <a:avLst/>
            </a:prstTxWarp>
          </a:bodyPr>
          <a:lstStyle/>
          <a:p>
            <a:pPr marL="52388" indent="0" eaLnBrk="1" hangingPunct="1">
              <a:lnSpc>
                <a:spcPct val="120000"/>
              </a:lnSpc>
              <a:spcBef>
                <a:spcPct val="0"/>
              </a:spcBef>
              <a:buFont typeface="Gill Sans" charset="0"/>
              <a:buNone/>
            </a:pPr>
            <a:r>
              <a:rPr lang="en-US" sz="4000" b="1" smtClean="0"/>
              <a:t>Presenting language, ideas of another as one’s own</a:t>
            </a:r>
          </a:p>
        </p:txBody>
      </p:sp>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1219200" y="2743200"/>
            <a:ext cx="7315200" cy="1981200"/>
          </a:xfrm>
        </p:spPr>
        <p:txBody>
          <a:bodyPr/>
          <a:lstStyle/>
          <a:p>
            <a:pPr marL="0" indent="0" eaLnBrk="1" hangingPunct="1">
              <a:buFontTx/>
              <a:buNone/>
              <a:defRPr/>
            </a:pPr>
            <a:r>
              <a:rPr lang="en-US" b="1">
                <a:solidFill>
                  <a:srgbClr val="F8F8F8"/>
                </a:solidFill>
              </a:rPr>
              <a:t>“Air pollution is eating away at the monuments in Washington, D.C., </a:t>
            </a:r>
            <a:br>
              <a:rPr lang="en-US" b="1">
                <a:solidFill>
                  <a:srgbClr val="F8F8F8"/>
                </a:solidFill>
              </a:rPr>
            </a:br>
            <a:r>
              <a:rPr lang="en-US" b="1">
                <a:solidFill>
                  <a:srgbClr val="F8F8F8"/>
                </a:solidFill>
              </a:rPr>
              <a:t>like a giant Alka-Seltzer tablet.”</a:t>
            </a:r>
          </a:p>
        </p:txBody>
      </p:sp>
      <p:sp>
        <p:nvSpPr>
          <p:cNvPr id="25603" name="Rectangle 3"/>
          <p:cNvSpPr>
            <a:spLocks noGrp="1" noChangeArrowheads="1"/>
          </p:cNvSpPr>
          <p:nvPr>
            <p:ph type="title"/>
          </p:nvPr>
        </p:nvSpPr>
        <p:spPr>
          <a:xfrm>
            <a:off x="619125" y="1828800"/>
            <a:ext cx="7905750" cy="990600"/>
          </a:xfrm>
        </p:spPr>
        <p:txBody>
          <a:bodyPr/>
          <a:lstStyle/>
          <a:p>
            <a:pPr eaLnBrk="1" hangingPunct="1">
              <a:defRPr/>
            </a:pPr>
            <a:r>
              <a:rPr lang="en-US"/>
              <a:t>Simile</a:t>
            </a:r>
            <a:endParaRPr lang="en-US" b="0"/>
          </a:p>
        </p:txBody>
      </p:sp>
    </p:spTree>
  </p:cSld>
  <p:clrMapOvr>
    <a:masterClrMapping/>
  </p:clrMapOvr>
  <p:transition>
    <p:dissolv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19125" y="1752600"/>
            <a:ext cx="7905750" cy="990600"/>
          </a:xfrm>
        </p:spPr>
        <p:txBody>
          <a:bodyPr/>
          <a:lstStyle/>
          <a:p>
            <a:pPr eaLnBrk="1" hangingPunct="1">
              <a:defRPr/>
            </a:pPr>
            <a:r>
              <a:rPr lang="en-US"/>
              <a:t>Metaphor</a:t>
            </a:r>
          </a:p>
        </p:txBody>
      </p:sp>
      <p:sp>
        <p:nvSpPr>
          <p:cNvPr id="27651" name="Rectangle 3"/>
          <p:cNvSpPr>
            <a:spLocks noGrp="1" noChangeArrowheads="1"/>
          </p:cNvSpPr>
          <p:nvPr>
            <p:ph type="body" idx="1"/>
          </p:nvPr>
        </p:nvSpPr>
        <p:spPr>
          <a:xfrm>
            <a:off x="762000" y="2667000"/>
            <a:ext cx="8153400" cy="2209800"/>
          </a:xfrm>
        </p:spPr>
        <p:txBody>
          <a:bodyPr/>
          <a:lstStyle/>
          <a:p>
            <a:pPr marL="0" indent="0" eaLnBrk="1" hangingPunct="1">
              <a:buFontTx/>
              <a:buNone/>
              <a:defRPr/>
            </a:pPr>
            <a:r>
              <a:rPr lang="en-US" b="1"/>
              <a:t>An implicit comparison, not introduced with the word “like” or “as,” between two things that are essentially different yet have something in common.</a:t>
            </a:r>
          </a:p>
        </p:txBody>
      </p:sp>
    </p:spTree>
  </p:cSld>
  <p:clrMapOvr>
    <a:masterClrMapping/>
  </p:clrMapOvr>
  <p:transition>
    <p:dissolv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xfrm>
            <a:off x="1143000" y="2743200"/>
            <a:ext cx="7315200" cy="1905000"/>
          </a:xfrm>
        </p:spPr>
        <p:txBody>
          <a:bodyPr/>
          <a:lstStyle/>
          <a:p>
            <a:pPr marL="0" indent="0" eaLnBrk="1" hangingPunct="1">
              <a:spcBef>
                <a:spcPct val="50000"/>
              </a:spcBef>
              <a:buFontTx/>
              <a:buNone/>
              <a:defRPr/>
            </a:pPr>
            <a:r>
              <a:rPr lang="en-US" b="1">
                <a:solidFill>
                  <a:srgbClr val="F8F8F8"/>
                </a:solidFill>
              </a:rPr>
              <a:t>“America’s cities are the windows through which the world looks at American society.” </a:t>
            </a:r>
          </a:p>
        </p:txBody>
      </p:sp>
      <p:sp>
        <p:nvSpPr>
          <p:cNvPr id="29699" name="Rectangle 3"/>
          <p:cNvSpPr>
            <a:spLocks noGrp="1" noChangeArrowheads="1"/>
          </p:cNvSpPr>
          <p:nvPr>
            <p:ph type="title"/>
          </p:nvPr>
        </p:nvSpPr>
        <p:spPr>
          <a:xfrm>
            <a:off x="619125" y="1752600"/>
            <a:ext cx="7905750" cy="990600"/>
          </a:xfrm>
        </p:spPr>
        <p:txBody>
          <a:bodyPr/>
          <a:lstStyle/>
          <a:p>
            <a:pPr eaLnBrk="1" hangingPunct="1">
              <a:defRPr/>
            </a:pPr>
            <a:r>
              <a:rPr lang="en-US"/>
              <a:t>Metaphor</a:t>
            </a:r>
          </a:p>
        </p:txBody>
      </p:sp>
    </p:spTree>
  </p:cSld>
  <p:clrMapOvr>
    <a:masterClrMapping/>
  </p:clrMapOvr>
  <p:transition>
    <p:dissolv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defRPr/>
            </a:pPr>
            <a:r>
              <a:rPr lang="en-US" sz="3200"/>
              <a:t>Using Metaphor </a:t>
            </a:r>
          </a:p>
        </p:txBody>
      </p:sp>
      <p:sp>
        <p:nvSpPr>
          <p:cNvPr id="256003" name="Rectangle 3"/>
          <p:cNvSpPr>
            <a:spLocks noChangeArrowheads="1"/>
          </p:cNvSpPr>
          <p:nvPr/>
        </p:nvSpPr>
        <p:spPr bwMode="auto">
          <a:xfrm>
            <a:off x="2209800" y="17526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p>
        </p:txBody>
      </p:sp>
      <p:pic>
        <p:nvPicPr>
          <p:cNvPr id="31748" name="11_2.mpg">
            <a:hlinkClick r:id="" action="ppaction://media"/>
          </p:cNvPr>
          <p:cNvPicPr/>
          <p:nvPr>
            <p:ph idx="1"/>
            <a:videoFile r:link="rId1"/>
          </p:nvPr>
        </p:nvPicPr>
        <p:blipFill>
          <a:blip r:embed="rId4"/>
          <a:srcRect/>
          <a:stretch>
            <a:fillRect/>
          </a:stretch>
        </p:blipFill>
        <p:spPr>
          <a:xfrm>
            <a:off x="2209800" y="1752600"/>
            <a:ext cx="4724400" cy="350520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3174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1748"/>
                                        </p:tgtEl>
                                      </p:cBhvr>
                                    </p:cmd>
                                  </p:childTnLst>
                                </p:cTn>
                              </p:par>
                            </p:childTnLst>
                          </p:cTn>
                        </p:par>
                      </p:childTnLst>
                    </p:cTn>
                  </p:par>
                </p:childTnLst>
              </p:cTn>
              <p:nextCondLst>
                <p:cond evt="onClick" delay="0">
                  <p:tgtEl>
                    <p:spTgt spid="31748"/>
                  </p:tgtEl>
                </p:cond>
              </p:nextCondLst>
            </p:seq>
            <p:video>
              <p:cMediaNode>
                <p:cTn id="7" fill="hold" display="0">
                  <p:stCondLst>
                    <p:cond delay="indefinite"/>
                  </p:stCondLst>
                  <p:endCondLst>
                    <p:cond evt="onNext" delay="0">
                      <p:tgtEl>
                        <p:sldTgt/>
                      </p:tgtEl>
                    </p:cond>
                    <p:cond evt="onPrev" delay="0">
                      <p:tgtEl>
                        <p:sldTgt/>
                      </p:tgtEl>
                    </p:cond>
                  </p:endCondLst>
                </p:cTn>
                <p:tgtEl>
                  <p:spTgt spid="31748"/>
                </p:tgtEl>
              </p:cMediaNode>
            </p:video>
          </p:childTnLst>
        </p:cTn>
      </p:par>
    </p:tnLst>
  </p:timing>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19125" y="1828800"/>
            <a:ext cx="7905750" cy="990600"/>
          </a:xfrm>
        </p:spPr>
        <p:txBody>
          <a:bodyPr/>
          <a:lstStyle/>
          <a:p>
            <a:pPr eaLnBrk="1" hangingPunct="1">
              <a:defRPr/>
            </a:pPr>
            <a:r>
              <a:rPr lang="en-US"/>
              <a:t>Rhythm</a:t>
            </a:r>
          </a:p>
        </p:txBody>
      </p:sp>
      <p:sp>
        <p:nvSpPr>
          <p:cNvPr id="33795" name="Rectangle 3"/>
          <p:cNvSpPr>
            <a:spLocks noGrp="1" noChangeArrowheads="1"/>
          </p:cNvSpPr>
          <p:nvPr>
            <p:ph type="body" idx="1"/>
          </p:nvPr>
        </p:nvSpPr>
        <p:spPr>
          <a:xfrm>
            <a:off x="1752600" y="2667000"/>
            <a:ext cx="6781800" cy="1828800"/>
          </a:xfrm>
        </p:spPr>
        <p:txBody>
          <a:bodyPr/>
          <a:lstStyle/>
          <a:p>
            <a:pPr marL="0" indent="0" eaLnBrk="1" hangingPunct="1">
              <a:buFontTx/>
              <a:buNone/>
              <a:defRPr/>
            </a:pPr>
            <a:r>
              <a:rPr lang="en-US" b="1"/>
              <a:t>The pattern of sound in a </a:t>
            </a:r>
            <a:br>
              <a:rPr lang="en-US" b="1"/>
            </a:br>
            <a:r>
              <a:rPr lang="en-US" b="1"/>
              <a:t>speech created by the choice </a:t>
            </a:r>
            <a:br>
              <a:rPr lang="en-US" b="1"/>
            </a:br>
            <a:r>
              <a:rPr lang="en-US" b="1"/>
              <a:t>and arrangement of words.</a:t>
            </a:r>
          </a:p>
        </p:txBody>
      </p:sp>
    </p:spTree>
  </p:cSld>
  <p:clrMapOvr>
    <a:masterClrMapping/>
  </p:clrMapOvr>
  <p:transition>
    <p:dissolv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sz="3200"/>
              <a:t>Using Rhythm </a:t>
            </a:r>
          </a:p>
        </p:txBody>
      </p:sp>
      <p:sp>
        <p:nvSpPr>
          <p:cNvPr id="35843" name="Rectangle 3"/>
          <p:cNvSpPr>
            <a:spLocks noChangeArrowheads="1"/>
          </p:cNvSpPr>
          <p:nvPr/>
        </p:nvSpPr>
        <p:spPr bwMode="auto">
          <a:xfrm>
            <a:off x="609600" y="5181600"/>
            <a:ext cx="7905750" cy="1066800"/>
          </a:xfrm>
          <a:prstGeom prst="rect">
            <a:avLst/>
          </a:prstGeom>
          <a:noFill/>
          <a:ln w="9525">
            <a:noFill/>
            <a:miter lim="800000"/>
            <a:headEnd/>
            <a:tailEnd/>
          </a:ln>
          <a:effectLst>
            <a:outerShdw dist="25399" dir="2700000" algn="ctr" rotWithShape="0">
              <a:schemeClr val="bg2"/>
            </a:outerShdw>
          </a:effectLst>
        </p:spPr>
        <p:txBody>
          <a:bodyPr/>
          <a:lstStyle/>
          <a:p>
            <a:pPr algn="ctr" fontAlgn="auto">
              <a:lnSpc>
                <a:spcPct val="95000"/>
              </a:lnSpc>
              <a:spcBef>
                <a:spcPts val="0"/>
              </a:spcBef>
              <a:spcAft>
                <a:spcPts val="0"/>
              </a:spcAft>
              <a:defRPr/>
            </a:pPr>
            <a:r>
              <a:rPr lang="en-US" sz="2000">
                <a:solidFill>
                  <a:srgbClr val="FFFFFF"/>
                </a:solidFill>
                <a:latin typeface="Arial" charset="0"/>
                <a:cs typeface="+mn-cs"/>
              </a:rPr>
              <a:t>Winston Churchill,</a:t>
            </a:r>
            <a:br>
              <a:rPr lang="en-US" sz="2000">
                <a:solidFill>
                  <a:srgbClr val="FFFFFF"/>
                </a:solidFill>
                <a:latin typeface="Arial" charset="0"/>
                <a:cs typeface="+mn-cs"/>
              </a:rPr>
            </a:br>
            <a:r>
              <a:rPr lang="en-US" sz="2000">
                <a:solidFill>
                  <a:srgbClr val="FFFFFF"/>
                </a:solidFill>
                <a:latin typeface="Arial" charset="0"/>
                <a:cs typeface="+mn-cs"/>
              </a:rPr>
              <a:t>“Address to the Dominion High Commissioners and</a:t>
            </a:r>
            <a:br>
              <a:rPr lang="en-US" sz="2000">
                <a:solidFill>
                  <a:srgbClr val="FFFFFF"/>
                </a:solidFill>
                <a:latin typeface="Arial" charset="0"/>
                <a:cs typeface="+mn-cs"/>
              </a:rPr>
            </a:br>
            <a:r>
              <a:rPr lang="en-US" sz="2000">
                <a:solidFill>
                  <a:srgbClr val="FFFFFF"/>
                </a:solidFill>
                <a:latin typeface="Arial" charset="0"/>
                <a:cs typeface="+mn-cs"/>
              </a:rPr>
              <a:t>Allied Countries’ Ministers Conference” </a:t>
            </a:r>
          </a:p>
        </p:txBody>
      </p:sp>
      <p:sp>
        <p:nvSpPr>
          <p:cNvPr id="258052" name="Rectangle 4"/>
          <p:cNvSpPr>
            <a:spLocks noChangeArrowheads="1"/>
          </p:cNvSpPr>
          <p:nvPr/>
        </p:nvSpPr>
        <p:spPr bwMode="auto">
          <a:xfrm>
            <a:off x="2209800" y="13716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p>
        </p:txBody>
      </p:sp>
      <p:pic>
        <p:nvPicPr>
          <p:cNvPr id="35845" name="11_3.mpg">
            <a:hlinkClick r:id="" action="ppaction://media"/>
          </p:cNvPr>
          <p:cNvPicPr/>
          <p:nvPr>
            <p:ph idx="1"/>
            <a:videoFile r:link="rId1"/>
          </p:nvPr>
        </p:nvPicPr>
        <p:blipFill>
          <a:blip r:embed="rId4"/>
          <a:srcRect/>
          <a:stretch>
            <a:fillRect/>
          </a:stretch>
        </p:blipFill>
        <p:spPr>
          <a:xfrm>
            <a:off x="2209800" y="1371600"/>
            <a:ext cx="4724400" cy="350520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3584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5845"/>
                                        </p:tgtEl>
                                      </p:cBhvr>
                                    </p:cmd>
                                  </p:childTnLst>
                                </p:cTn>
                              </p:par>
                            </p:childTnLst>
                          </p:cTn>
                        </p:par>
                      </p:childTnLst>
                    </p:cTn>
                  </p:par>
                </p:childTnLst>
              </p:cTn>
              <p:nextCondLst>
                <p:cond evt="onClick" delay="0">
                  <p:tgtEl>
                    <p:spTgt spid="35845"/>
                  </p:tgtEl>
                </p:cond>
              </p:nextCondLst>
            </p:seq>
            <p:video>
              <p:cMediaNode>
                <p:cTn id="7" fill="hold" display="0">
                  <p:stCondLst>
                    <p:cond delay="indefinite"/>
                  </p:stCondLst>
                  <p:endCondLst>
                    <p:cond evt="onNext" delay="0">
                      <p:tgtEl>
                        <p:sldTgt/>
                      </p:tgtEl>
                    </p:cond>
                    <p:cond evt="onPrev" delay="0">
                      <p:tgtEl>
                        <p:sldTgt/>
                      </p:tgtEl>
                    </p:cond>
                  </p:endCondLst>
                </p:cTn>
                <p:tgtEl>
                  <p:spTgt spid="35845"/>
                </p:tgtEl>
              </p:cMediaNode>
            </p:video>
          </p:childTnLst>
        </p:cTn>
      </p:par>
    </p:tnLst>
  </p:timing>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19125" y="1828800"/>
            <a:ext cx="7905750" cy="990600"/>
          </a:xfrm>
        </p:spPr>
        <p:txBody>
          <a:bodyPr/>
          <a:lstStyle/>
          <a:p>
            <a:pPr eaLnBrk="1" hangingPunct="1">
              <a:defRPr/>
            </a:pPr>
            <a:r>
              <a:rPr lang="en-US"/>
              <a:t>Parallelism</a:t>
            </a:r>
          </a:p>
        </p:txBody>
      </p:sp>
      <p:sp>
        <p:nvSpPr>
          <p:cNvPr id="37891" name="Rectangle 3"/>
          <p:cNvSpPr>
            <a:spLocks noGrp="1" noChangeArrowheads="1"/>
          </p:cNvSpPr>
          <p:nvPr>
            <p:ph type="body" idx="1"/>
          </p:nvPr>
        </p:nvSpPr>
        <p:spPr>
          <a:xfrm>
            <a:off x="1066800" y="2743200"/>
            <a:ext cx="7848600" cy="1981200"/>
          </a:xfrm>
        </p:spPr>
        <p:txBody>
          <a:bodyPr/>
          <a:lstStyle/>
          <a:p>
            <a:pPr marL="0" indent="0" eaLnBrk="1" hangingPunct="1">
              <a:buFontTx/>
              <a:buNone/>
              <a:defRPr/>
            </a:pPr>
            <a:r>
              <a:rPr lang="en-US" b="1"/>
              <a:t>The similar arrangement of a pair </a:t>
            </a:r>
            <a:br>
              <a:rPr lang="en-US" b="1"/>
            </a:br>
            <a:r>
              <a:rPr lang="en-US" b="1"/>
              <a:t>or series of related words, phrases, </a:t>
            </a:r>
            <a:br>
              <a:rPr lang="en-US" b="1"/>
            </a:br>
            <a:r>
              <a:rPr lang="en-US" b="1"/>
              <a:t>or sentences.</a:t>
            </a:r>
          </a:p>
        </p:txBody>
      </p:sp>
    </p:spTree>
  </p:cSld>
  <p:clrMapOvr>
    <a:masterClrMapping/>
  </p:clrMapOvr>
  <p:transition>
    <p:dissolv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1524000" y="2743200"/>
            <a:ext cx="7086600" cy="3124200"/>
          </a:xfrm>
        </p:spPr>
        <p:txBody>
          <a:bodyPr/>
          <a:lstStyle/>
          <a:p>
            <a:pPr marL="0" indent="0">
              <a:spcBef>
                <a:spcPct val="0"/>
              </a:spcBef>
              <a:buFontTx/>
              <a:buNone/>
              <a:defRPr/>
            </a:pPr>
            <a:r>
              <a:rPr lang="en-US" b="1">
                <a:solidFill>
                  <a:srgbClr val="F8F8F8"/>
                </a:solidFill>
              </a:rPr>
              <a:t>“Rich and poor, intelligent and ignorant, wise and foolish, virtuous and vicious, man and woman—it is ever the same, each soul must depend wholly on itself.”</a:t>
            </a:r>
          </a:p>
        </p:txBody>
      </p:sp>
      <p:sp>
        <p:nvSpPr>
          <p:cNvPr id="39939" name="Rectangle 3"/>
          <p:cNvSpPr>
            <a:spLocks noGrp="1" noChangeArrowheads="1"/>
          </p:cNvSpPr>
          <p:nvPr>
            <p:ph type="title"/>
          </p:nvPr>
        </p:nvSpPr>
        <p:spPr>
          <a:xfrm>
            <a:off x="619125" y="1828800"/>
            <a:ext cx="7905750" cy="990600"/>
          </a:xfrm>
        </p:spPr>
        <p:txBody>
          <a:bodyPr/>
          <a:lstStyle/>
          <a:p>
            <a:pPr eaLnBrk="1" hangingPunct="1">
              <a:defRPr/>
            </a:pPr>
            <a:r>
              <a:rPr lang="en-US"/>
              <a:t>Parallelism</a:t>
            </a:r>
          </a:p>
        </p:txBody>
      </p:sp>
    </p:spTree>
  </p:cSld>
  <p:clrMapOvr>
    <a:masterClrMapping/>
  </p:clrMapOvr>
  <p:transition>
    <p:dissolv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19125" y="1828800"/>
            <a:ext cx="7905750" cy="990600"/>
          </a:xfrm>
        </p:spPr>
        <p:txBody>
          <a:bodyPr/>
          <a:lstStyle/>
          <a:p>
            <a:pPr eaLnBrk="1" hangingPunct="1">
              <a:defRPr/>
            </a:pPr>
            <a:r>
              <a:rPr lang="en-US"/>
              <a:t>Repetition</a:t>
            </a:r>
          </a:p>
        </p:txBody>
      </p:sp>
      <p:sp>
        <p:nvSpPr>
          <p:cNvPr id="41987" name="Rectangle 3"/>
          <p:cNvSpPr>
            <a:spLocks noGrp="1" noChangeArrowheads="1"/>
          </p:cNvSpPr>
          <p:nvPr>
            <p:ph type="body" idx="1"/>
          </p:nvPr>
        </p:nvSpPr>
        <p:spPr>
          <a:xfrm>
            <a:off x="1066800" y="2743200"/>
            <a:ext cx="7239000" cy="2057400"/>
          </a:xfrm>
        </p:spPr>
        <p:txBody>
          <a:bodyPr/>
          <a:lstStyle/>
          <a:p>
            <a:pPr marL="0" indent="0" eaLnBrk="1" hangingPunct="1">
              <a:buFontTx/>
              <a:buNone/>
              <a:defRPr/>
            </a:pPr>
            <a:r>
              <a:rPr lang="en-US" b="1"/>
              <a:t>Reiteration of the same word or set of words at the beginning or end of successive clauses or sentences</a:t>
            </a:r>
          </a:p>
        </p:txBody>
      </p:sp>
    </p:spTree>
  </p:cSld>
  <p:clrMapOvr>
    <a:masterClrMapping/>
  </p:clrMapOvr>
  <p:transition>
    <p:dissolve/>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1219200" y="2971800"/>
            <a:ext cx="7239000" cy="1295400"/>
          </a:xfrm>
        </p:spPr>
        <p:txBody>
          <a:bodyPr/>
          <a:lstStyle/>
          <a:p>
            <a:pPr marL="0" indent="0">
              <a:spcBef>
                <a:spcPct val="0"/>
              </a:spcBef>
              <a:buFontTx/>
              <a:buNone/>
              <a:defRPr/>
            </a:pPr>
            <a:r>
              <a:rPr lang="en-US" b="1">
                <a:solidFill>
                  <a:srgbClr val="F8F8F8"/>
                </a:solidFill>
              </a:rPr>
              <a:t>“We will not tire, we will not falter, and we will not fail.”</a:t>
            </a:r>
          </a:p>
        </p:txBody>
      </p:sp>
      <p:sp>
        <p:nvSpPr>
          <p:cNvPr id="44035" name="Rectangle 3"/>
          <p:cNvSpPr>
            <a:spLocks noGrp="1" noChangeArrowheads="1"/>
          </p:cNvSpPr>
          <p:nvPr>
            <p:ph type="title"/>
          </p:nvPr>
        </p:nvSpPr>
        <p:spPr>
          <a:xfrm>
            <a:off x="619125" y="1828800"/>
            <a:ext cx="7905750" cy="990600"/>
          </a:xfrm>
        </p:spPr>
        <p:txBody>
          <a:bodyPr/>
          <a:lstStyle/>
          <a:p>
            <a:pPr eaLnBrk="1" hangingPunct="1">
              <a:defRPr/>
            </a:pPr>
            <a:r>
              <a:rPr lang="en-US"/>
              <a:t>Repetition</a:t>
            </a:r>
          </a:p>
        </p:txBody>
      </p:sp>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Text Placeholder 4"/>
          <p:cNvSpPr>
            <a:spLocks noGrp="1"/>
          </p:cNvSpPr>
          <p:nvPr>
            <p:ph type="body" idx="1"/>
          </p:nvPr>
        </p:nvSpPr>
        <p:spPr/>
        <p:txBody>
          <a:bodyPr/>
          <a:lstStyle/>
          <a:p>
            <a:r>
              <a:rPr lang="en-US" smtClean="0"/>
              <a:t>Speaking in Public; Ethics and Public Speaking</a:t>
            </a:r>
          </a:p>
        </p:txBody>
      </p:sp>
      <p:sp>
        <p:nvSpPr>
          <p:cNvPr id="47107" name="Title 3"/>
          <p:cNvSpPr>
            <a:spLocks noGrp="1"/>
          </p:cNvSpPr>
          <p:nvPr>
            <p:ph type="title"/>
          </p:nvPr>
        </p:nvSpPr>
        <p:spPr/>
        <p:txBody>
          <a:bodyPr/>
          <a:lstStyle/>
          <a:p>
            <a:r>
              <a:rPr lang="en-US" smtClean="0"/>
              <a:t>Chapters 1 &amp; 2</a:t>
            </a:r>
          </a:p>
        </p:txBody>
      </p:sp>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6"/>
          <p:cNvSpPr>
            <a:spLocks noGrp="1" noChangeArrowheads="1"/>
          </p:cNvSpPr>
          <p:nvPr>
            <p:ph type="title"/>
          </p:nvPr>
        </p:nvSpPr>
        <p:spPr>
          <a:xfrm>
            <a:off x="457200" y="0"/>
            <a:ext cx="8534400" cy="1608138"/>
          </a:xfrm>
        </p:spPr>
        <p:txBody>
          <a:bodyPr/>
          <a:lstStyle/>
          <a:p>
            <a:pPr eaLnBrk="1" hangingPunct="1"/>
            <a:r>
              <a:rPr lang="en-US" smtClean="0">
                <a:effectLst>
                  <a:outerShdw blurRad="38100" dist="38100" dir="2700000" algn="tl">
                    <a:srgbClr val="000000"/>
                  </a:outerShdw>
                </a:effectLst>
              </a:rPr>
              <a:t>Types of Plagiarism</a:t>
            </a:r>
          </a:p>
        </p:txBody>
      </p:sp>
      <p:sp>
        <p:nvSpPr>
          <p:cNvPr id="13315" name="Rectangle 7"/>
          <p:cNvSpPr>
            <a:spLocks noGrp="1" noChangeArrowheads="1"/>
          </p:cNvSpPr>
          <p:nvPr>
            <p:ph sz="quarter" idx="1"/>
          </p:nvPr>
        </p:nvSpPr>
        <p:spPr bwMode="auto">
          <a:xfrm>
            <a:off x="4495800" y="1873250"/>
            <a:ext cx="4267200" cy="4451350"/>
          </a:xfrm>
          <a:noFill/>
          <a:ln>
            <a:miter lim="800000"/>
            <a:headEnd/>
            <a:tailEnd/>
          </a:ln>
        </p:spPr>
        <p:txBody>
          <a:bodyPr vert="horz" wrap="square" lIns="91440" tIns="45720" rIns="91440" bIns="45720" numCol="1" anchor="t" anchorCtr="0" compatLnSpc="1">
            <a:prstTxWarp prst="textNoShape">
              <a:avLst/>
            </a:prstTxWarp>
          </a:bodyPr>
          <a:lstStyle/>
          <a:p>
            <a:pPr marL="601663" indent="-457200" eaLnBrk="1" hangingPunct="1">
              <a:lnSpc>
                <a:spcPct val="120000"/>
              </a:lnSpc>
              <a:spcBef>
                <a:spcPct val="0"/>
              </a:spcBef>
              <a:buClr>
                <a:srgbClr val="000000"/>
              </a:buClr>
              <a:buSzPct val="120000"/>
            </a:pPr>
            <a:r>
              <a:rPr lang="en-US" sz="4000" b="1" smtClean="0"/>
              <a:t>Global</a:t>
            </a:r>
            <a:endParaRPr lang="en-US" sz="3400" b="1" smtClean="0"/>
          </a:p>
          <a:p>
            <a:pPr marL="601663" indent="-457200" eaLnBrk="1" hangingPunct="1">
              <a:lnSpc>
                <a:spcPct val="120000"/>
              </a:lnSpc>
              <a:spcBef>
                <a:spcPts val="1800"/>
              </a:spcBef>
              <a:buClr>
                <a:srgbClr val="000000"/>
              </a:buClr>
              <a:buSzPct val="120000"/>
            </a:pPr>
            <a:r>
              <a:rPr lang="en-US" sz="4000" b="1" smtClean="0"/>
              <a:t>Patchwork</a:t>
            </a:r>
            <a:endParaRPr lang="en-US" sz="3400" b="1" smtClean="0"/>
          </a:p>
          <a:p>
            <a:pPr marL="601663" indent="-457200" eaLnBrk="1" hangingPunct="1">
              <a:lnSpc>
                <a:spcPct val="120000"/>
              </a:lnSpc>
              <a:spcBef>
                <a:spcPts val="1800"/>
              </a:spcBef>
              <a:buClr>
                <a:srgbClr val="000000"/>
              </a:buClr>
              <a:buSzPct val="120000"/>
            </a:pPr>
            <a:r>
              <a:rPr lang="en-US" sz="4000" b="1" smtClean="0"/>
              <a:t>Incremental</a:t>
            </a:r>
          </a:p>
        </p:txBody>
      </p:sp>
      <p:pic>
        <p:nvPicPr>
          <p:cNvPr id="13316" name="Picture 8"/>
          <p:cNvPicPr>
            <a:picLocks noChangeAspect="1" noChangeArrowheads="1"/>
          </p:cNvPicPr>
          <p:nvPr/>
        </p:nvPicPr>
        <p:blipFill>
          <a:blip r:embed="rId2"/>
          <a:srcRect/>
          <a:stretch>
            <a:fillRect/>
          </a:stretch>
        </p:blipFill>
        <p:spPr bwMode="auto">
          <a:xfrm>
            <a:off x="1139825" y="1828800"/>
            <a:ext cx="3051175" cy="40386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xfrm>
            <a:off x="1066800" y="2971800"/>
            <a:ext cx="7848600" cy="1600200"/>
          </a:xfrm>
        </p:spPr>
        <p:txBody>
          <a:bodyPr/>
          <a:lstStyle/>
          <a:p>
            <a:pPr marL="0" indent="0" eaLnBrk="1" hangingPunct="1">
              <a:buFontTx/>
              <a:buNone/>
              <a:defRPr/>
            </a:pPr>
            <a:r>
              <a:rPr lang="en-US" b="1"/>
              <a:t>Repetition of the initial consonant sound of close or adjoining words.</a:t>
            </a:r>
          </a:p>
        </p:txBody>
      </p:sp>
      <p:sp>
        <p:nvSpPr>
          <p:cNvPr id="46083" name="Rectangle 3"/>
          <p:cNvSpPr>
            <a:spLocks noGrp="1" noChangeArrowheads="1"/>
          </p:cNvSpPr>
          <p:nvPr>
            <p:ph type="title"/>
          </p:nvPr>
        </p:nvSpPr>
        <p:spPr>
          <a:xfrm>
            <a:off x="619125" y="1828800"/>
            <a:ext cx="7905750" cy="990600"/>
          </a:xfrm>
        </p:spPr>
        <p:txBody>
          <a:bodyPr/>
          <a:lstStyle/>
          <a:p>
            <a:pPr eaLnBrk="1" hangingPunct="1">
              <a:defRPr/>
            </a:pPr>
            <a:r>
              <a:rPr lang="en-US"/>
              <a:t> Alliteration</a:t>
            </a:r>
          </a:p>
        </p:txBody>
      </p:sp>
    </p:spTree>
  </p:cSld>
  <p:clrMapOvr>
    <a:masterClrMapping/>
  </p:clrMapOvr>
  <p:transition>
    <p:dissolve/>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19125" y="1828800"/>
            <a:ext cx="7905750" cy="990600"/>
          </a:xfrm>
        </p:spPr>
        <p:txBody>
          <a:bodyPr/>
          <a:lstStyle/>
          <a:p>
            <a:pPr eaLnBrk="1" hangingPunct="1">
              <a:defRPr/>
            </a:pPr>
            <a:r>
              <a:rPr lang="en-US"/>
              <a:t> Alliteration</a:t>
            </a:r>
          </a:p>
        </p:txBody>
      </p:sp>
      <p:sp>
        <p:nvSpPr>
          <p:cNvPr id="48131" name="Rectangle 3"/>
          <p:cNvSpPr>
            <a:spLocks noGrp="1" noChangeArrowheads="1"/>
          </p:cNvSpPr>
          <p:nvPr>
            <p:ph type="body" idx="1"/>
          </p:nvPr>
        </p:nvSpPr>
        <p:spPr>
          <a:xfrm>
            <a:off x="1447800" y="2743200"/>
            <a:ext cx="6858000" cy="2057400"/>
          </a:xfrm>
        </p:spPr>
        <p:txBody>
          <a:bodyPr/>
          <a:lstStyle/>
          <a:p>
            <a:pPr marL="0" indent="0">
              <a:spcBef>
                <a:spcPct val="0"/>
              </a:spcBef>
              <a:buFontTx/>
              <a:buNone/>
              <a:defRPr/>
            </a:pPr>
            <a:r>
              <a:rPr lang="en-US" sz="2800" b="1">
                <a:solidFill>
                  <a:srgbClr val="F8F8F8"/>
                </a:solidFill>
              </a:rPr>
              <a:t>“In a nation founded on the promise </a:t>
            </a:r>
            <a:br>
              <a:rPr lang="en-US" sz="2800" b="1">
                <a:solidFill>
                  <a:srgbClr val="F8F8F8"/>
                </a:solidFill>
              </a:rPr>
            </a:br>
            <a:r>
              <a:rPr lang="en-US" sz="2800" b="1">
                <a:solidFill>
                  <a:srgbClr val="F8F8F8"/>
                </a:solidFill>
              </a:rPr>
              <a:t>of human dignity, our colleges, our communities, our country should challenge hatred wherever we find it.” </a:t>
            </a:r>
          </a:p>
        </p:txBody>
      </p:sp>
    </p:spTree>
  </p:cSld>
  <p:clrMapOvr>
    <a:masterClrMapping/>
  </p:clrMapOvr>
  <p:transition>
    <p:dissolve/>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19125" y="2057400"/>
            <a:ext cx="7905750" cy="990600"/>
          </a:xfrm>
        </p:spPr>
        <p:txBody>
          <a:bodyPr/>
          <a:lstStyle/>
          <a:p>
            <a:pPr eaLnBrk="1" hangingPunct="1">
              <a:defRPr/>
            </a:pPr>
            <a:r>
              <a:rPr lang="en-US"/>
              <a:t>Antithesis</a:t>
            </a:r>
          </a:p>
        </p:txBody>
      </p:sp>
      <p:sp>
        <p:nvSpPr>
          <p:cNvPr id="50179" name="Rectangle 3"/>
          <p:cNvSpPr>
            <a:spLocks noGrp="1" noChangeArrowheads="1"/>
          </p:cNvSpPr>
          <p:nvPr>
            <p:ph type="body" idx="1"/>
          </p:nvPr>
        </p:nvSpPr>
        <p:spPr>
          <a:xfrm>
            <a:off x="1295400" y="2971800"/>
            <a:ext cx="6934200" cy="1905000"/>
          </a:xfrm>
        </p:spPr>
        <p:txBody>
          <a:bodyPr/>
          <a:lstStyle/>
          <a:p>
            <a:pPr marL="0" indent="0" eaLnBrk="1" hangingPunct="1">
              <a:buFontTx/>
              <a:buNone/>
              <a:defRPr/>
            </a:pPr>
            <a:r>
              <a:rPr lang="en-US" b="1"/>
              <a:t>The juxtaposition of contrasting ideas, usually in parallel structure.</a:t>
            </a:r>
          </a:p>
          <a:p>
            <a:pPr lvl="2" eaLnBrk="1" hangingPunct="1">
              <a:defRPr/>
            </a:pPr>
            <a:endParaRPr lang="en-US" b="1"/>
          </a:p>
        </p:txBody>
      </p:sp>
    </p:spTree>
  </p:cSld>
  <p:clrMapOvr>
    <a:masterClrMapping/>
  </p:clrMapOvr>
  <p:transition>
    <p:dissolve/>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19125" y="1752600"/>
            <a:ext cx="7905750" cy="990600"/>
          </a:xfrm>
        </p:spPr>
        <p:txBody>
          <a:bodyPr/>
          <a:lstStyle/>
          <a:p>
            <a:pPr eaLnBrk="1" hangingPunct="1">
              <a:defRPr/>
            </a:pPr>
            <a:r>
              <a:rPr lang="en-US"/>
              <a:t> Antithesis</a:t>
            </a:r>
          </a:p>
        </p:txBody>
      </p:sp>
      <p:sp>
        <p:nvSpPr>
          <p:cNvPr id="52227" name="Rectangle 3"/>
          <p:cNvSpPr>
            <a:spLocks noGrp="1" noChangeArrowheads="1"/>
          </p:cNvSpPr>
          <p:nvPr>
            <p:ph type="body" idx="1"/>
          </p:nvPr>
        </p:nvSpPr>
        <p:spPr>
          <a:xfrm>
            <a:off x="1219200" y="2743200"/>
            <a:ext cx="7239000" cy="2286000"/>
          </a:xfrm>
        </p:spPr>
        <p:txBody>
          <a:bodyPr/>
          <a:lstStyle/>
          <a:p>
            <a:pPr marL="0" indent="0">
              <a:spcBef>
                <a:spcPct val="0"/>
              </a:spcBef>
              <a:buFontTx/>
              <a:buNone/>
              <a:defRPr/>
            </a:pPr>
            <a:r>
              <a:rPr lang="en-US" b="1">
                <a:solidFill>
                  <a:srgbClr val="F8F8F8"/>
                </a:solidFill>
              </a:rPr>
              <a:t>“Ask not what your country can do for you; ask what you can do for your country.” </a:t>
            </a:r>
          </a:p>
        </p:txBody>
      </p:sp>
    </p:spTree>
  </p:cSld>
  <p:clrMapOvr>
    <a:masterClrMapping/>
  </p:clrMapOvr>
  <p:transition>
    <p:dissolv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defRPr/>
            </a:pPr>
            <a:r>
              <a:rPr lang="en-US" sz="3200"/>
              <a:t>Using Language Vividly</a:t>
            </a:r>
          </a:p>
        </p:txBody>
      </p:sp>
      <p:sp>
        <p:nvSpPr>
          <p:cNvPr id="267267" name="Rectangle 4"/>
          <p:cNvSpPr>
            <a:spLocks noChangeArrowheads="1"/>
          </p:cNvSpPr>
          <p:nvPr/>
        </p:nvSpPr>
        <p:spPr bwMode="auto">
          <a:xfrm>
            <a:off x="2209800" y="17526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p>
        </p:txBody>
      </p:sp>
      <p:pic>
        <p:nvPicPr>
          <p:cNvPr id="54277" name="11_4.mpg">
            <a:hlinkClick r:id="" action="ppaction://media"/>
          </p:cNvPr>
          <p:cNvPicPr/>
          <p:nvPr>
            <p:ph idx="1"/>
            <a:videoFile r:link="rId1"/>
          </p:nvPr>
        </p:nvPicPr>
        <p:blipFill>
          <a:blip r:embed="rId4"/>
          <a:srcRect/>
          <a:stretch>
            <a:fillRect/>
          </a:stretch>
        </p:blipFill>
        <p:spPr>
          <a:xfrm>
            <a:off x="2209800" y="1752600"/>
            <a:ext cx="4724400" cy="350520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5427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4277"/>
                                        </p:tgtEl>
                                      </p:cBhvr>
                                    </p:cmd>
                                  </p:childTnLst>
                                </p:cTn>
                              </p:par>
                            </p:childTnLst>
                          </p:cTn>
                        </p:par>
                      </p:childTnLst>
                    </p:cTn>
                  </p:par>
                </p:childTnLst>
              </p:cTn>
              <p:nextCondLst>
                <p:cond evt="onClick" delay="0">
                  <p:tgtEl>
                    <p:spTgt spid="54277"/>
                  </p:tgtEl>
                </p:cond>
              </p:nextCondLst>
            </p:seq>
            <p:video>
              <p:cMediaNode>
                <p:cTn id="7" fill="hold" display="0">
                  <p:stCondLst>
                    <p:cond delay="indefinite"/>
                  </p:stCondLst>
                  <p:endCondLst>
                    <p:cond evt="onNext" delay="0">
                      <p:tgtEl>
                        <p:sldTgt/>
                      </p:tgtEl>
                    </p:cond>
                    <p:cond evt="onPrev" delay="0">
                      <p:tgtEl>
                        <p:sldTgt/>
                      </p:tgtEl>
                    </p:cond>
                  </p:endCondLst>
                </p:cTn>
                <p:tgtEl>
                  <p:spTgt spid="54277"/>
                </p:tgtEl>
              </p:cMediaNode>
            </p:video>
          </p:childTnLst>
        </p:cTn>
      </p:par>
    </p:tnLst>
  </p:timing>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19125" y="1143000"/>
            <a:ext cx="7905750" cy="990600"/>
          </a:xfrm>
        </p:spPr>
        <p:txBody>
          <a:bodyPr/>
          <a:lstStyle/>
          <a:p>
            <a:pPr eaLnBrk="1" hangingPunct="1">
              <a:defRPr/>
            </a:pPr>
            <a:r>
              <a:rPr lang="en-US"/>
              <a:t>Using Language </a:t>
            </a:r>
            <a:br>
              <a:rPr lang="en-US"/>
            </a:br>
            <a:r>
              <a:rPr lang="en-US"/>
              <a:t>Appropriately</a:t>
            </a:r>
          </a:p>
        </p:txBody>
      </p:sp>
      <p:sp>
        <p:nvSpPr>
          <p:cNvPr id="56323" name="Rectangle 3"/>
          <p:cNvSpPr>
            <a:spLocks noGrp="1" noChangeArrowheads="1"/>
          </p:cNvSpPr>
          <p:nvPr>
            <p:ph type="body" idx="1"/>
          </p:nvPr>
        </p:nvSpPr>
        <p:spPr>
          <a:xfrm>
            <a:off x="1066800" y="2743200"/>
            <a:ext cx="7848600" cy="2743200"/>
          </a:xfrm>
        </p:spPr>
        <p:txBody>
          <a:bodyPr/>
          <a:lstStyle/>
          <a:p>
            <a:pPr eaLnBrk="1" hangingPunct="1">
              <a:defRPr/>
            </a:pPr>
            <a:r>
              <a:rPr lang="en-US" b="1"/>
              <a:t>Appropriateness to the occasion</a:t>
            </a:r>
          </a:p>
          <a:p>
            <a:pPr eaLnBrk="1" hangingPunct="1">
              <a:defRPr/>
            </a:pPr>
            <a:r>
              <a:rPr lang="en-US" b="1"/>
              <a:t>Appropriateness to the audience</a:t>
            </a:r>
          </a:p>
          <a:p>
            <a:pPr eaLnBrk="1" hangingPunct="1">
              <a:defRPr/>
            </a:pPr>
            <a:r>
              <a:rPr lang="en-US" b="1"/>
              <a:t>Appropriateness to the topic</a:t>
            </a:r>
          </a:p>
          <a:p>
            <a:pPr eaLnBrk="1" hangingPunct="1">
              <a:defRPr/>
            </a:pPr>
            <a:r>
              <a:rPr lang="en-US" b="1"/>
              <a:t>Appropriateness to the speaker</a:t>
            </a:r>
          </a:p>
        </p:txBody>
      </p:sp>
    </p:spTree>
  </p:cSld>
  <p:clrMapOvr>
    <a:masterClrMapping/>
  </p:clrMapOvr>
  <p:transition>
    <p:dissolv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19125" y="1600200"/>
            <a:ext cx="7905750" cy="990600"/>
          </a:xfrm>
        </p:spPr>
        <p:txBody>
          <a:bodyPr/>
          <a:lstStyle/>
          <a:p>
            <a:pPr eaLnBrk="1" hangingPunct="1">
              <a:defRPr/>
            </a:pPr>
            <a:r>
              <a:rPr lang="en-US"/>
              <a:t>Inclusive Language</a:t>
            </a:r>
          </a:p>
        </p:txBody>
      </p:sp>
      <p:sp>
        <p:nvSpPr>
          <p:cNvPr id="58371" name="Rectangle 3"/>
          <p:cNvSpPr>
            <a:spLocks noGrp="1" noChangeArrowheads="1"/>
          </p:cNvSpPr>
          <p:nvPr>
            <p:ph type="body" idx="1"/>
          </p:nvPr>
        </p:nvSpPr>
        <p:spPr>
          <a:xfrm>
            <a:off x="1066800" y="2590800"/>
            <a:ext cx="7391400" cy="2743200"/>
          </a:xfrm>
        </p:spPr>
        <p:txBody>
          <a:bodyPr/>
          <a:lstStyle/>
          <a:p>
            <a:pPr marL="0" indent="0" eaLnBrk="1" hangingPunct="1">
              <a:buFontTx/>
              <a:buNone/>
              <a:defRPr/>
            </a:pPr>
            <a:r>
              <a:rPr lang="en-US" b="1"/>
              <a:t>Language that does not stereotype, demean, or patronize people on the basis of gender, race, religion, disability, sexual orientation, or other factors.</a:t>
            </a:r>
          </a:p>
        </p:txBody>
      </p:sp>
    </p:spTree>
  </p:cSld>
  <p:clrMapOvr>
    <a:masterClrMapping/>
  </p:clrMapOvr>
  <p:transition>
    <p:dissolve/>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533400" y="1447800"/>
            <a:ext cx="8058150" cy="914400"/>
          </a:xfrm>
        </p:spPr>
        <p:txBody>
          <a:bodyPr/>
          <a:lstStyle/>
          <a:p>
            <a:pPr eaLnBrk="1" hangingPunct="1">
              <a:defRPr/>
            </a:pPr>
            <a:r>
              <a:rPr lang="en-US"/>
              <a:t>Using Inclusive Language</a:t>
            </a:r>
          </a:p>
        </p:txBody>
      </p:sp>
      <p:sp>
        <p:nvSpPr>
          <p:cNvPr id="60419" name="Rectangle 3"/>
          <p:cNvSpPr>
            <a:spLocks noGrp="1" noChangeArrowheads="1"/>
          </p:cNvSpPr>
          <p:nvPr>
            <p:ph type="body" idx="1"/>
          </p:nvPr>
        </p:nvSpPr>
        <p:spPr>
          <a:xfrm>
            <a:off x="990600" y="2590800"/>
            <a:ext cx="7848600" cy="3124200"/>
          </a:xfrm>
        </p:spPr>
        <p:txBody>
          <a:bodyPr/>
          <a:lstStyle/>
          <a:p>
            <a:pPr eaLnBrk="1" hangingPunct="1">
              <a:defRPr/>
            </a:pPr>
            <a:r>
              <a:rPr lang="en-US" b="1"/>
              <a:t>Avoid the generic “he”</a:t>
            </a:r>
          </a:p>
          <a:p>
            <a:pPr eaLnBrk="1" hangingPunct="1">
              <a:defRPr/>
            </a:pPr>
            <a:r>
              <a:rPr lang="en-US" b="1"/>
              <a:t>Avoid the use of “man” when referring to both men and women</a:t>
            </a:r>
          </a:p>
          <a:p>
            <a:pPr eaLnBrk="1" hangingPunct="1">
              <a:defRPr/>
            </a:pPr>
            <a:r>
              <a:rPr lang="en-US" b="1"/>
              <a:t>Avoid stereotyping jobs and social roles by gender</a:t>
            </a:r>
          </a:p>
        </p:txBody>
      </p:sp>
    </p:spTree>
  </p:cSld>
  <p:clrMapOvr>
    <a:masterClrMapping/>
  </p:clrMapOvr>
  <p:transition>
    <p:dissolve/>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990600" y="2590800"/>
            <a:ext cx="7848600" cy="2667000"/>
          </a:xfrm>
        </p:spPr>
        <p:txBody>
          <a:bodyPr/>
          <a:lstStyle/>
          <a:p>
            <a:pPr eaLnBrk="1" hangingPunct="1">
              <a:defRPr/>
            </a:pPr>
            <a:r>
              <a:rPr lang="en-US" b="1"/>
              <a:t>Avoid identifying personal traits unrelated to the topic</a:t>
            </a:r>
          </a:p>
          <a:p>
            <a:pPr eaLnBrk="1" hangingPunct="1">
              <a:defRPr/>
            </a:pPr>
            <a:r>
              <a:rPr lang="en-US" b="1"/>
              <a:t>Use names that groups use to identify themselves</a:t>
            </a:r>
          </a:p>
        </p:txBody>
      </p:sp>
      <p:sp>
        <p:nvSpPr>
          <p:cNvPr id="62467" name="Rectangle 3"/>
          <p:cNvSpPr>
            <a:spLocks noGrp="1" noChangeArrowheads="1"/>
          </p:cNvSpPr>
          <p:nvPr>
            <p:ph type="title"/>
          </p:nvPr>
        </p:nvSpPr>
        <p:spPr>
          <a:xfrm>
            <a:off x="533400" y="1447800"/>
            <a:ext cx="8058150" cy="914400"/>
          </a:xfrm>
        </p:spPr>
        <p:txBody>
          <a:bodyPr/>
          <a:lstStyle/>
          <a:p>
            <a:pPr eaLnBrk="1" hangingPunct="1">
              <a:defRPr/>
            </a:pPr>
            <a:r>
              <a:rPr lang="en-US"/>
              <a:t>Using Inclusive Language</a:t>
            </a:r>
          </a:p>
        </p:txBody>
      </p:sp>
    </p:spTree>
  </p:cSld>
  <p:clrMapOvr>
    <a:masterClrMapping/>
  </p:clrMapOvr>
  <p:transition>
    <p:dissolve/>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defRPr/>
            </a:pPr>
            <a:r>
              <a:rPr lang="en-US"/>
              <a:t>12</a:t>
            </a:r>
          </a:p>
        </p:txBody>
      </p:sp>
      <p:sp>
        <p:nvSpPr>
          <p:cNvPr id="4099" name="Rectangle 3"/>
          <p:cNvSpPr>
            <a:spLocks noGrp="1" noChangeArrowheads="1"/>
          </p:cNvSpPr>
          <p:nvPr>
            <p:ph type="subTitle" idx="1"/>
          </p:nvPr>
        </p:nvSpPr>
        <p:spPr/>
        <p:txBody>
          <a:bodyPr/>
          <a:lstStyle/>
          <a:p>
            <a:pPr eaLnBrk="1" hangingPunct="1">
              <a:defRPr/>
            </a:pPr>
            <a:r>
              <a:rPr lang="en-US" b="1"/>
              <a:t>Delivery</a:t>
            </a:r>
          </a:p>
        </p:txBody>
      </p:sp>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6"/>
          <p:cNvSpPr>
            <a:spLocks noGrp="1" noChangeArrowheads="1"/>
          </p:cNvSpPr>
          <p:nvPr>
            <p:ph type="title"/>
          </p:nvPr>
        </p:nvSpPr>
        <p:spPr>
          <a:xfrm>
            <a:off x="457200" y="0"/>
            <a:ext cx="8534400" cy="1608138"/>
          </a:xfrm>
        </p:spPr>
        <p:txBody>
          <a:bodyPr/>
          <a:lstStyle/>
          <a:p>
            <a:pPr eaLnBrk="1" hangingPunct="1"/>
            <a:r>
              <a:rPr lang="en-US" smtClean="0">
                <a:effectLst>
                  <a:outerShdw blurRad="38100" dist="38100" dir="2700000" algn="tl">
                    <a:srgbClr val="000000"/>
                  </a:outerShdw>
                </a:effectLst>
              </a:rPr>
              <a:t>Global Plagiarism</a:t>
            </a:r>
          </a:p>
        </p:txBody>
      </p:sp>
      <p:sp>
        <p:nvSpPr>
          <p:cNvPr id="14339" name="Rectangle 7"/>
          <p:cNvSpPr>
            <a:spLocks noGrp="1" noChangeArrowheads="1"/>
          </p:cNvSpPr>
          <p:nvPr>
            <p:ph sz="quarter" idx="1"/>
          </p:nvPr>
        </p:nvSpPr>
        <p:spPr bwMode="auto">
          <a:xfrm>
            <a:off x="914400" y="2362200"/>
            <a:ext cx="7696200" cy="3733800"/>
          </a:xfrm>
          <a:noFill/>
          <a:ln>
            <a:miter lim="800000"/>
            <a:headEnd/>
            <a:tailEnd/>
          </a:ln>
        </p:spPr>
        <p:txBody>
          <a:bodyPr vert="horz" wrap="square" lIns="91440" tIns="45720" rIns="91440" bIns="45720" numCol="1" anchor="t" anchorCtr="0" compatLnSpc="1">
            <a:prstTxWarp prst="textNoShape">
              <a:avLst/>
            </a:prstTxWarp>
          </a:bodyPr>
          <a:lstStyle/>
          <a:p>
            <a:pPr marL="52388" indent="0" eaLnBrk="1" hangingPunct="1">
              <a:lnSpc>
                <a:spcPct val="120000"/>
              </a:lnSpc>
              <a:spcBef>
                <a:spcPct val="0"/>
              </a:spcBef>
              <a:buFont typeface="Gill Sans" charset="0"/>
              <a:buNone/>
            </a:pPr>
            <a:r>
              <a:rPr lang="en-US" sz="4000" b="1" smtClean="0"/>
              <a:t>Stealing speech from single source, passing it off as one’s own</a:t>
            </a:r>
          </a:p>
        </p:txBody>
      </p:sp>
    </p:spTree>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19125" y="1828800"/>
            <a:ext cx="7905750" cy="990600"/>
          </a:xfrm>
        </p:spPr>
        <p:txBody>
          <a:bodyPr/>
          <a:lstStyle/>
          <a:p>
            <a:pPr eaLnBrk="1" hangingPunct="1">
              <a:defRPr/>
            </a:pPr>
            <a:r>
              <a:rPr lang="en-US"/>
              <a:t>Nonverbal Communication</a:t>
            </a:r>
          </a:p>
        </p:txBody>
      </p:sp>
      <p:sp>
        <p:nvSpPr>
          <p:cNvPr id="6147" name="Rectangle 3"/>
          <p:cNvSpPr>
            <a:spLocks noGrp="1" noChangeArrowheads="1"/>
          </p:cNvSpPr>
          <p:nvPr>
            <p:ph type="body" idx="1"/>
          </p:nvPr>
        </p:nvSpPr>
        <p:spPr>
          <a:xfrm>
            <a:off x="914400" y="2743200"/>
            <a:ext cx="7620000" cy="2057400"/>
          </a:xfrm>
        </p:spPr>
        <p:txBody>
          <a:bodyPr/>
          <a:lstStyle/>
          <a:p>
            <a:pPr marL="0" indent="0" eaLnBrk="1" hangingPunct="1">
              <a:buFontTx/>
              <a:buNone/>
              <a:defRPr/>
            </a:pPr>
            <a:r>
              <a:rPr lang="en-US" b="1"/>
              <a:t>Communication based on a person’s use of voice and body, rather than on the use of words.</a:t>
            </a:r>
          </a:p>
        </p:txBody>
      </p:sp>
    </p:spTree>
  </p:cSld>
  <p:clrMapOvr>
    <a:masterClrMapping/>
  </p:clrMapOvr>
  <p:transition>
    <p:dissolve/>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19125" y="1828800"/>
            <a:ext cx="7905750" cy="990600"/>
          </a:xfrm>
        </p:spPr>
        <p:txBody>
          <a:bodyPr/>
          <a:lstStyle/>
          <a:p>
            <a:pPr eaLnBrk="1" hangingPunct="1">
              <a:defRPr/>
            </a:pPr>
            <a:r>
              <a:rPr lang="en-US">
                <a:ea typeface="MS Mincho" pitchFamily="49" charset="-128"/>
              </a:rPr>
              <a:t>Conversational Quality</a:t>
            </a:r>
          </a:p>
        </p:txBody>
      </p:sp>
      <p:sp>
        <p:nvSpPr>
          <p:cNvPr id="20483" name="Rectangle 3"/>
          <p:cNvSpPr>
            <a:spLocks noGrp="1" noChangeArrowheads="1"/>
          </p:cNvSpPr>
          <p:nvPr>
            <p:ph type="body" idx="1"/>
          </p:nvPr>
        </p:nvSpPr>
        <p:spPr>
          <a:xfrm>
            <a:off x="1371600" y="2743200"/>
            <a:ext cx="7391400" cy="1981200"/>
          </a:xfrm>
        </p:spPr>
        <p:txBody>
          <a:bodyPr/>
          <a:lstStyle/>
          <a:p>
            <a:pPr marL="0" indent="0" eaLnBrk="1" hangingPunct="1">
              <a:buFontTx/>
              <a:buNone/>
              <a:defRPr/>
            </a:pPr>
            <a:r>
              <a:rPr lang="en-US" b="1">
                <a:ea typeface="MS Mincho" pitchFamily="49" charset="-128"/>
              </a:rPr>
              <a:t>Presenting a speech so it sounds spontaneous no matter how many times it has been rehearsed.</a:t>
            </a:r>
            <a:r>
              <a:rPr lang="en-US" b="1"/>
              <a:t> </a:t>
            </a:r>
          </a:p>
        </p:txBody>
      </p:sp>
    </p:spTree>
  </p:cSld>
  <p:clrMapOvr>
    <a:masterClrMapping/>
  </p:clrMapOvr>
  <p:transition>
    <p:dissolve/>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19125" y="1447800"/>
            <a:ext cx="7905750" cy="990600"/>
          </a:xfrm>
        </p:spPr>
        <p:txBody>
          <a:bodyPr/>
          <a:lstStyle/>
          <a:p>
            <a:pPr eaLnBrk="1" hangingPunct="1">
              <a:defRPr/>
            </a:pPr>
            <a:r>
              <a:rPr lang="en-US"/>
              <a:t>The Speaker’s Voice</a:t>
            </a:r>
          </a:p>
        </p:txBody>
      </p:sp>
      <p:sp>
        <p:nvSpPr>
          <p:cNvPr id="22531" name="Rectangle 3"/>
          <p:cNvSpPr>
            <a:spLocks noGrp="1" noChangeArrowheads="1"/>
          </p:cNvSpPr>
          <p:nvPr>
            <p:ph type="body" idx="1"/>
          </p:nvPr>
        </p:nvSpPr>
        <p:spPr>
          <a:xfrm>
            <a:off x="1447800" y="2438400"/>
            <a:ext cx="3200400" cy="3048000"/>
          </a:xfrm>
        </p:spPr>
        <p:txBody>
          <a:bodyPr/>
          <a:lstStyle/>
          <a:p>
            <a:pPr eaLnBrk="1" hangingPunct="1">
              <a:defRPr/>
            </a:pPr>
            <a:r>
              <a:rPr lang="en-US" b="1"/>
              <a:t>Volume</a:t>
            </a:r>
          </a:p>
          <a:p>
            <a:pPr eaLnBrk="1" hangingPunct="1">
              <a:defRPr/>
            </a:pPr>
            <a:r>
              <a:rPr lang="en-US" b="1"/>
              <a:t>Pitch</a:t>
            </a:r>
          </a:p>
          <a:p>
            <a:pPr eaLnBrk="1" hangingPunct="1">
              <a:defRPr/>
            </a:pPr>
            <a:r>
              <a:rPr lang="en-US" b="1"/>
              <a:t>Rate</a:t>
            </a:r>
          </a:p>
          <a:p>
            <a:pPr eaLnBrk="1" hangingPunct="1">
              <a:defRPr/>
            </a:pPr>
            <a:r>
              <a:rPr lang="en-US" b="1"/>
              <a:t>Pauses</a:t>
            </a:r>
          </a:p>
          <a:p>
            <a:pPr eaLnBrk="1" hangingPunct="1">
              <a:defRPr/>
            </a:pPr>
            <a:endParaRPr lang="en-US" b="1"/>
          </a:p>
        </p:txBody>
      </p:sp>
      <p:sp>
        <p:nvSpPr>
          <p:cNvPr id="22532" name="Rectangle 4"/>
          <p:cNvSpPr>
            <a:spLocks noChangeArrowheads="1"/>
          </p:cNvSpPr>
          <p:nvPr/>
        </p:nvSpPr>
        <p:spPr bwMode="auto">
          <a:xfrm>
            <a:off x="4572000" y="2438400"/>
            <a:ext cx="3886200" cy="3124200"/>
          </a:xfrm>
          <a:prstGeom prst="rect">
            <a:avLst/>
          </a:prstGeom>
          <a:noFill/>
          <a:ln w="9525">
            <a:noFill/>
            <a:miter lim="800000"/>
            <a:headEnd/>
            <a:tailEnd/>
          </a:ln>
          <a:effectLst>
            <a:outerShdw dist="25399" dir="2700000" algn="ctr" rotWithShape="0">
              <a:schemeClr val="bg2"/>
            </a:outerShdw>
          </a:effectLst>
        </p:spPr>
        <p:txBody>
          <a:bodyPr/>
          <a:lstStyle/>
          <a:p>
            <a:pPr marL="342900" indent="-342900" fontAlgn="auto">
              <a:spcBef>
                <a:spcPct val="20000"/>
              </a:spcBef>
              <a:spcAft>
                <a:spcPts val="0"/>
              </a:spcAft>
              <a:buFontTx/>
              <a:buChar char="•"/>
              <a:defRPr/>
            </a:pPr>
            <a:r>
              <a:rPr lang="en-US" sz="3200" b="1" dirty="0">
                <a:solidFill>
                  <a:srgbClr val="FFFFFF"/>
                </a:solidFill>
                <a:latin typeface="Arial" charset="0"/>
                <a:cs typeface="+mn-cs"/>
              </a:rPr>
              <a:t>Vocal variety</a:t>
            </a:r>
          </a:p>
          <a:p>
            <a:pPr marL="342900" indent="-342900" fontAlgn="auto">
              <a:spcBef>
                <a:spcPct val="20000"/>
              </a:spcBef>
              <a:spcAft>
                <a:spcPts val="0"/>
              </a:spcAft>
              <a:buFontTx/>
              <a:buChar char="•"/>
              <a:defRPr/>
            </a:pPr>
            <a:r>
              <a:rPr lang="en-US" sz="3200" b="1" dirty="0">
                <a:solidFill>
                  <a:srgbClr val="FFFFFF"/>
                </a:solidFill>
                <a:latin typeface="Arial" charset="0"/>
                <a:cs typeface="+mn-cs"/>
              </a:rPr>
              <a:t>Pronunciation</a:t>
            </a:r>
          </a:p>
          <a:p>
            <a:pPr marL="342900" indent="-342900" fontAlgn="auto">
              <a:spcBef>
                <a:spcPct val="20000"/>
              </a:spcBef>
              <a:spcAft>
                <a:spcPts val="0"/>
              </a:spcAft>
              <a:buFontTx/>
              <a:buChar char="•"/>
              <a:defRPr/>
            </a:pPr>
            <a:r>
              <a:rPr lang="en-US" sz="3200" b="1" dirty="0">
                <a:solidFill>
                  <a:srgbClr val="FFFFFF"/>
                </a:solidFill>
                <a:latin typeface="Arial" charset="0"/>
                <a:cs typeface="+mn-cs"/>
              </a:rPr>
              <a:t>Articulation</a:t>
            </a:r>
          </a:p>
          <a:p>
            <a:pPr marL="342900" indent="-342900" fontAlgn="auto">
              <a:spcBef>
                <a:spcPct val="20000"/>
              </a:spcBef>
              <a:spcAft>
                <a:spcPts val="0"/>
              </a:spcAft>
              <a:defRPr/>
            </a:pPr>
            <a:endParaRPr lang="en-US" sz="3200" b="1" dirty="0">
              <a:solidFill>
                <a:srgbClr val="FFFFFF"/>
              </a:solidFill>
              <a:latin typeface="Arial" charset="0"/>
              <a:cs typeface="+mn-cs"/>
            </a:endParaRPr>
          </a:p>
        </p:txBody>
      </p:sp>
    </p:spTree>
  </p:cSld>
  <p:clrMapOvr>
    <a:masterClrMapping/>
  </p:clrMapOvr>
  <p:transition>
    <p:dissolve/>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19125" y="1524000"/>
            <a:ext cx="7905750" cy="990600"/>
          </a:xfrm>
        </p:spPr>
        <p:txBody>
          <a:bodyPr/>
          <a:lstStyle/>
          <a:p>
            <a:pPr eaLnBrk="1" hangingPunct="1">
              <a:defRPr/>
            </a:pPr>
            <a:r>
              <a:rPr lang="en-US"/>
              <a:t>Vocalized Pauses</a:t>
            </a:r>
          </a:p>
        </p:txBody>
      </p:sp>
      <p:sp>
        <p:nvSpPr>
          <p:cNvPr id="32771" name="Rectangle 3"/>
          <p:cNvSpPr>
            <a:spLocks noGrp="1" noChangeArrowheads="1"/>
          </p:cNvSpPr>
          <p:nvPr>
            <p:ph type="body" idx="1"/>
          </p:nvPr>
        </p:nvSpPr>
        <p:spPr>
          <a:xfrm>
            <a:off x="1219200" y="2514600"/>
            <a:ext cx="7315200" cy="2209800"/>
          </a:xfrm>
        </p:spPr>
        <p:txBody>
          <a:bodyPr/>
          <a:lstStyle/>
          <a:p>
            <a:pPr marL="0" indent="0" eaLnBrk="1" hangingPunct="1">
              <a:buFontTx/>
              <a:buNone/>
              <a:defRPr/>
            </a:pPr>
            <a:r>
              <a:rPr lang="en-US" b="1"/>
              <a:t>Pauses that occur when a speaker fills the silence between words with vocalizations such as “uh,” “er,” and “um.”</a:t>
            </a:r>
          </a:p>
        </p:txBody>
      </p:sp>
    </p:spTree>
  </p:cSld>
  <p:clrMapOvr>
    <a:masterClrMapping/>
  </p:clrMapOvr>
  <p:transition>
    <p:dissolve/>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19125" y="1676400"/>
            <a:ext cx="7905750" cy="990600"/>
          </a:xfrm>
        </p:spPr>
        <p:txBody>
          <a:bodyPr/>
          <a:lstStyle/>
          <a:p>
            <a:pPr eaLnBrk="1" hangingPunct="1">
              <a:defRPr/>
            </a:pPr>
            <a:r>
              <a:rPr lang="en-US"/>
              <a:t>The Speaker’s Body</a:t>
            </a:r>
          </a:p>
        </p:txBody>
      </p:sp>
      <p:sp>
        <p:nvSpPr>
          <p:cNvPr id="45059" name="Rectangle 3"/>
          <p:cNvSpPr>
            <a:spLocks noGrp="1" noChangeArrowheads="1"/>
          </p:cNvSpPr>
          <p:nvPr>
            <p:ph type="body" idx="1"/>
          </p:nvPr>
        </p:nvSpPr>
        <p:spPr>
          <a:xfrm>
            <a:off x="1066800" y="2667000"/>
            <a:ext cx="7848600" cy="2514600"/>
          </a:xfrm>
        </p:spPr>
        <p:txBody>
          <a:bodyPr/>
          <a:lstStyle/>
          <a:p>
            <a:pPr eaLnBrk="1" hangingPunct="1">
              <a:defRPr/>
            </a:pPr>
            <a:r>
              <a:rPr lang="en-US" b="1" dirty="0"/>
              <a:t>Personal appearance</a:t>
            </a:r>
          </a:p>
          <a:p>
            <a:pPr eaLnBrk="1" hangingPunct="1">
              <a:defRPr/>
            </a:pPr>
            <a:r>
              <a:rPr lang="en-US" b="1" u="sng" dirty="0"/>
              <a:t>Movement</a:t>
            </a:r>
          </a:p>
          <a:p>
            <a:pPr eaLnBrk="1" hangingPunct="1">
              <a:defRPr/>
            </a:pPr>
            <a:r>
              <a:rPr lang="en-US" b="1" dirty="0"/>
              <a:t>Gestures</a:t>
            </a:r>
          </a:p>
          <a:p>
            <a:pPr eaLnBrk="1" hangingPunct="1">
              <a:defRPr/>
            </a:pPr>
            <a:r>
              <a:rPr lang="en-US" b="1" dirty="0"/>
              <a:t>Eye contact</a:t>
            </a:r>
          </a:p>
        </p:txBody>
      </p:sp>
    </p:spTree>
  </p:cSld>
  <p:clrMapOvr>
    <a:masterClrMapping/>
  </p:clrMapOvr>
  <p:transition>
    <p:dissolve/>
  </p:transition>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Movement</a:t>
            </a:r>
            <a:endParaRPr lang="en-US" dirty="0"/>
          </a:p>
        </p:txBody>
      </p:sp>
      <p:sp>
        <p:nvSpPr>
          <p:cNvPr id="3" name="Content Placeholder 2"/>
          <p:cNvSpPr>
            <a:spLocks noGrp="1"/>
          </p:cNvSpPr>
          <p:nvPr>
            <p:ph idx="1"/>
          </p:nvPr>
        </p:nvSpPr>
        <p:spPr/>
        <p:txBody>
          <a:bodyPr/>
          <a:lstStyle/>
          <a:p>
            <a:r>
              <a:rPr lang="en-US" dirty="0" smtClean="0"/>
              <a:t>Move with your transition statements.</a:t>
            </a:r>
          </a:p>
          <a:p>
            <a:r>
              <a:rPr lang="en-US" dirty="0" smtClean="0"/>
              <a:t>Move and plant.  Make sure you aren’t moving the whole time.</a:t>
            </a:r>
          </a:p>
          <a:p>
            <a:r>
              <a:rPr lang="en-US" dirty="0" smtClean="0"/>
              <a:t>Try to cover both sides of the room.</a:t>
            </a:r>
            <a:endParaRPr lang="en-US" dirty="0"/>
          </a:p>
        </p:txBody>
      </p:sp>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defRPr/>
            </a:pPr>
            <a:r>
              <a:rPr lang="en-US" sz="3200"/>
              <a:t>Using Gestures and Eye Contact</a:t>
            </a:r>
          </a:p>
        </p:txBody>
      </p:sp>
      <p:sp>
        <p:nvSpPr>
          <p:cNvPr id="300035" name="Rectangle 3"/>
          <p:cNvSpPr>
            <a:spLocks noChangeArrowheads="1"/>
          </p:cNvSpPr>
          <p:nvPr/>
        </p:nvSpPr>
        <p:spPr bwMode="auto">
          <a:xfrm>
            <a:off x="2209800" y="16002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p>
        </p:txBody>
      </p:sp>
      <p:pic>
        <p:nvPicPr>
          <p:cNvPr id="47108" name="12_3.mpg">
            <a:hlinkClick r:id="" action="ppaction://media"/>
          </p:cNvPr>
          <p:cNvPicPr/>
          <p:nvPr>
            <p:ph idx="1"/>
            <a:videoFile r:link="rId1"/>
          </p:nvPr>
        </p:nvPicPr>
        <p:blipFill>
          <a:blip r:embed="rId4"/>
          <a:srcRect/>
          <a:stretch>
            <a:fillRect/>
          </a:stretch>
        </p:blipFill>
        <p:spPr>
          <a:xfrm>
            <a:off x="2209800" y="1600200"/>
            <a:ext cx="4724400" cy="350520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4710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7108"/>
                                        </p:tgtEl>
                                      </p:cBhvr>
                                    </p:cmd>
                                  </p:childTnLst>
                                </p:cTn>
                              </p:par>
                            </p:childTnLst>
                          </p:cTn>
                        </p:par>
                      </p:childTnLst>
                    </p:cTn>
                  </p:par>
                </p:childTnLst>
              </p:cTn>
              <p:nextCondLst>
                <p:cond evt="onClick" delay="0">
                  <p:tgtEl>
                    <p:spTgt spid="47108"/>
                  </p:tgtEl>
                </p:cond>
              </p:nextCondLst>
            </p:seq>
            <p:video>
              <p:cMediaNode>
                <p:cTn id="7" fill="hold" display="0">
                  <p:stCondLst>
                    <p:cond delay="indefinite"/>
                  </p:stCondLst>
                  <p:endCondLst>
                    <p:cond evt="onNext" delay="0">
                      <p:tgtEl>
                        <p:sldTgt/>
                      </p:tgtEl>
                    </p:cond>
                    <p:cond evt="onPrev" delay="0">
                      <p:tgtEl>
                        <p:sldTgt/>
                      </p:tgtEl>
                    </p:cond>
                  </p:endCondLst>
                </p:cTn>
                <p:tgtEl>
                  <p:spTgt spid="47108"/>
                </p:tgtEl>
              </p:cMediaNode>
            </p:video>
          </p:childTnLst>
        </p:cTn>
      </p:par>
    </p:tnLst>
  </p:timing>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defRPr/>
            </a:pPr>
            <a:r>
              <a:rPr lang="en-US" sz="3200"/>
              <a:t>Using Gestures and Eye Contact</a:t>
            </a:r>
          </a:p>
        </p:txBody>
      </p:sp>
      <p:sp>
        <p:nvSpPr>
          <p:cNvPr id="301059" name="Rectangle 3"/>
          <p:cNvSpPr>
            <a:spLocks noChangeArrowheads="1"/>
          </p:cNvSpPr>
          <p:nvPr/>
        </p:nvSpPr>
        <p:spPr bwMode="auto">
          <a:xfrm>
            <a:off x="2209800" y="16002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p>
        </p:txBody>
      </p:sp>
      <p:pic>
        <p:nvPicPr>
          <p:cNvPr id="49156" name="14_3.mpg">
            <a:hlinkClick r:id="" action="ppaction://media"/>
          </p:cNvPr>
          <p:cNvPicPr/>
          <p:nvPr>
            <p:ph idx="1"/>
            <a:videoFile r:link="rId1"/>
          </p:nvPr>
        </p:nvPicPr>
        <p:blipFill>
          <a:blip r:embed="rId4"/>
          <a:srcRect/>
          <a:stretch>
            <a:fillRect/>
          </a:stretch>
        </p:blipFill>
        <p:spPr>
          <a:xfrm>
            <a:off x="2209800" y="1619250"/>
            <a:ext cx="4724400" cy="348615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4915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9156"/>
                                        </p:tgtEl>
                                      </p:cBhvr>
                                    </p:cmd>
                                  </p:childTnLst>
                                </p:cTn>
                              </p:par>
                            </p:childTnLst>
                          </p:cTn>
                        </p:par>
                      </p:childTnLst>
                    </p:cTn>
                  </p:par>
                </p:childTnLst>
              </p:cTn>
              <p:nextCondLst>
                <p:cond evt="onClick" delay="0">
                  <p:tgtEl>
                    <p:spTgt spid="49156"/>
                  </p:tgtEl>
                </p:cond>
              </p:nextCondLst>
            </p:seq>
            <p:video>
              <p:cMediaNode>
                <p:cTn id="7" fill="hold" display="0">
                  <p:stCondLst>
                    <p:cond delay="indefinite"/>
                  </p:stCondLst>
                  <p:endCondLst>
                    <p:cond evt="onNext" delay="0">
                      <p:tgtEl>
                        <p:sldTgt/>
                      </p:tgtEl>
                    </p:cond>
                    <p:cond evt="onPrev" delay="0">
                      <p:tgtEl>
                        <p:sldTgt/>
                      </p:tgtEl>
                    </p:cond>
                  </p:endCondLst>
                </p:cTn>
                <p:tgtEl>
                  <p:spTgt spid="49156"/>
                </p:tgtEl>
              </p:cMediaNode>
            </p:video>
          </p:childTnLst>
        </p:cTn>
      </p:par>
    </p:tnLst>
  </p:timing>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04800" y="609600"/>
            <a:ext cx="8515350" cy="990600"/>
          </a:xfrm>
        </p:spPr>
        <p:txBody>
          <a:bodyPr/>
          <a:lstStyle/>
          <a:p>
            <a:pPr eaLnBrk="1" hangingPunct="1">
              <a:defRPr/>
            </a:pPr>
            <a:r>
              <a:rPr lang="en-US"/>
              <a:t>Practicing Delivery</a:t>
            </a:r>
          </a:p>
        </p:txBody>
      </p:sp>
      <p:sp>
        <p:nvSpPr>
          <p:cNvPr id="53251" name="Rectangle 3"/>
          <p:cNvSpPr>
            <a:spLocks noGrp="1" noChangeArrowheads="1"/>
          </p:cNvSpPr>
          <p:nvPr>
            <p:ph type="body" idx="1"/>
          </p:nvPr>
        </p:nvSpPr>
        <p:spPr>
          <a:xfrm>
            <a:off x="838200" y="1524000"/>
            <a:ext cx="7848600" cy="4419600"/>
          </a:xfrm>
        </p:spPr>
        <p:txBody>
          <a:bodyPr/>
          <a:lstStyle/>
          <a:p>
            <a:pPr marL="347663" indent="-347663" eaLnBrk="1" hangingPunct="1">
              <a:buFont typeface="Times" charset="0"/>
              <a:buChar char="•"/>
              <a:defRPr/>
            </a:pPr>
            <a:r>
              <a:rPr lang="en-US" sz="2800" b="1"/>
              <a:t>Go through your preparation outline       aloud to see how it translates into spoken discourse.</a:t>
            </a:r>
          </a:p>
          <a:p>
            <a:pPr marL="347663" indent="-347663" eaLnBrk="1" hangingPunct="1">
              <a:buFont typeface="Times" charset="0"/>
              <a:buChar char="•"/>
              <a:defRPr/>
            </a:pPr>
            <a:r>
              <a:rPr lang="en-US" sz="2800" b="1"/>
              <a:t>Prepare your speaking outline.</a:t>
            </a:r>
          </a:p>
          <a:p>
            <a:pPr marL="347663" indent="-347663" eaLnBrk="1" hangingPunct="1">
              <a:buFont typeface="Times" charset="0"/>
              <a:buChar char="•"/>
              <a:defRPr/>
            </a:pPr>
            <a:r>
              <a:rPr lang="en-US" sz="2800" b="1"/>
              <a:t>Practice the speech aloud several times.</a:t>
            </a:r>
          </a:p>
          <a:p>
            <a:pPr marL="347663" indent="-347663" eaLnBrk="1" hangingPunct="1">
              <a:buFont typeface="Times" charset="0"/>
              <a:buChar char="•"/>
              <a:defRPr/>
            </a:pPr>
            <a:r>
              <a:rPr lang="en-US" sz="2800" b="1"/>
              <a:t>Polish and refine your delivery.</a:t>
            </a:r>
          </a:p>
          <a:p>
            <a:pPr marL="347663" indent="-347663" eaLnBrk="1" hangingPunct="1">
              <a:buFont typeface="Times" charset="0"/>
              <a:buChar char="•"/>
              <a:defRPr/>
            </a:pPr>
            <a:r>
              <a:rPr lang="en-US" sz="2800" b="1"/>
              <a:t>Give your speech a dress rehearsal.</a:t>
            </a:r>
          </a:p>
          <a:p>
            <a:pPr marL="347663" indent="-347663" eaLnBrk="1" hangingPunct="1">
              <a:buFont typeface="Times" charset="0"/>
              <a:buChar char="•"/>
              <a:defRPr/>
            </a:pPr>
            <a:endParaRPr lang="en-US" sz="2800" b="1"/>
          </a:p>
        </p:txBody>
      </p:sp>
    </p:spTree>
  </p:cSld>
  <p:clrMapOvr>
    <a:masterClrMapping/>
  </p:clrMapOvr>
  <p:transition>
    <p:dissolve/>
  </p:transition>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04800" y="3136900"/>
            <a:ext cx="5638800" cy="1962150"/>
          </a:xfrm>
          <a:prstGeom prst="rect">
            <a:avLst/>
          </a:prstGeom>
          <a:noFill/>
          <a:ln w="9525">
            <a:noFill/>
            <a:miter lim="800000"/>
            <a:headEnd/>
            <a:tailEnd/>
          </a:ln>
          <a:effectLst>
            <a:outerShdw dist="25399" dir="2700000" algn="ctr" rotWithShape="0">
              <a:schemeClr val="bg2"/>
            </a:outerShdw>
          </a:effectLst>
        </p:spPr>
        <p:txBody>
          <a:bodyPr anchor="b"/>
          <a:lstStyle/>
          <a:p>
            <a:pPr fontAlgn="auto">
              <a:spcBef>
                <a:spcPct val="20000"/>
              </a:spcBef>
              <a:spcAft>
                <a:spcPts val="0"/>
              </a:spcAft>
              <a:defRPr/>
            </a:pPr>
            <a:r>
              <a:rPr lang="en-US" sz="3200" b="1">
                <a:solidFill>
                  <a:srgbClr val="FFFFFF"/>
                </a:solidFill>
                <a:latin typeface="Arial" charset="0"/>
                <a:cs typeface="+mn-cs"/>
              </a:rPr>
              <a:t>Using Visual Aids</a:t>
            </a:r>
          </a:p>
        </p:txBody>
      </p:sp>
      <p:sp>
        <p:nvSpPr>
          <p:cNvPr id="4099" name="Rectangle 3"/>
          <p:cNvSpPr>
            <a:spLocks noChangeArrowheads="1"/>
          </p:cNvSpPr>
          <p:nvPr/>
        </p:nvSpPr>
        <p:spPr bwMode="auto">
          <a:xfrm>
            <a:off x="6400800" y="222250"/>
            <a:ext cx="2514600" cy="2057400"/>
          </a:xfrm>
          <a:prstGeom prst="rect">
            <a:avLst/>
          </a:prstGeom>
          <a:noFill/>
          <a:ln w="9525">
            <a:noFill/>
            <a:miter lim="800000"/>
            <a:headEnd/>
            <a:tailEnd/>
          </a:ln>
          <a:effectLst>
            <a:outerShdw dist="25399" dir="2700000" algn="ctr" rotWithShape="0">
              <a:schemeClr val="bg2"/>
            </a:outerShdw>
          </a:effectLst>
        </p:spPr>
        <p:txBody>
          <a:bodyPr anchor="ctr"/>
          <a:lstStyle/>
          <a:p>
            <a:pPr algn="ctr" fontAlgn="auto">
              <a:spcBef>
                <a:spcPts val="0"/>
              </a:spcBef>
              <a:spcAft>
                <a:spcPts val="0"/>
              </a:spcAft>
              <a:defRPr/>
            </a:pPr>
            <a:r>
              <a:rPr lang="en-US" sz="12500">
                <a:solidFill>
                  <a:srgbClr val="F5DA75"/>
                </a:solidFill>
                <a:latin typeface="Arial" charset="0"/>
                <a:cs typeface="+mn-cs"/>
              </a:rPr>
              <a:t>13</a:t>
            </a:r>
          </a:p>
        </p:txBody>
      </p:sp>
    </p:spTree>
  </p:cSld>
  <p:clrMapOvr>
    <a:masterClrMapping/>
  </p:clrMapOvr>
  <p:transition>
    <p:dissolv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6"/>
          <p:cNvSpPr>
            <a:spLocks noGrp="1" noChangeArrowheads="1"/>
          </p:cNvSpPr>
          <p:nvPr>
            <p:ph type="title"/>
          </p:nvPr>
        </p:nvSpPr>
        <p:spPr>
          <a:xfrm>
            <a:off x="457200" y="0"/>
            <a:ext cx="8534400" cy="1608138"/>
          </a:xfrm>
        </p:spPr>
        <p:txBody>
          <a:bodyPr/>
          <a:lstStyle/>
          <a:p>
            <a:pPr eaLnBrk="1" hangingPunct="1"/>
            <a:r>
              <a:rPr lang="en-US" smtClean="0">
                <a:effectLst>
                  <a:outerShdw blurRad="38100" dist="38100" dir="2700000" algn="tl">
                    <a:srgbClr val="000000"/>
                  </a:outerShdw>
                </a:effectLst>
              </a:rPr>
              <a:t>Patchwork Plagiarism</a:t>
            </a:r>
          </a:p>
        </p:txBody>
      </p:sp>
      <p:sp>
        <p:nvSpPr>
          <p:cNvPr id="15363" name="Rectangle 7"/>
          <p:cNvSpPr>
            <a:spLocks noGrp="1" noChangeArrowheads="1"/>
          </p:cNvSpPr>
          <p:nvPr>
            <p:ph sz="quarter" idx="1"/>
          </p:nvPr>
        </p:nvSpPr>
        <p:spPr bwMode="auto">
          <a:xfrm>
            <a:off x="685800" y="2362200"/>
            <a:ext cx="8001000" cy="3810000"/>
          </a:xfrm>
          <a:noFill/>
          <a:ln>
            <a:miter lim="800000"/>
            <a:headEnd/>
            <a:tailEnd/>
          </a:ln>
        </p:spPr>
        <p:txBody>
          <a:bodyPr vert="horz" wrap="square" lIns="91440" tIns="45720" rIns="91440" bIns="45720" numCol="1" anchor="t" anchorCtr="0" compatLnSpc="1">
            <a:prstTxWarp prst="textNoShape">
              <a:avLst/>
            </a:prstTxWarp>
          </a:bodyPr>
          <a:lstStyle/>
          <a:p>
            <a:pPr marL="52388" indent="0" eaLnBrk="1" hangingPunct="1">
              <a:lnSpc>
                <a:spcPct val="120000"/>
              </a:lnSpc>
              <a:spcBef>
                <a:spcPct val="0"/>
              </a:spcBef>
              <a:buFont typeface="Gill Sans" charset="0"/>
              <a:buNone/>
            </a:pPr>
            <a:r>
              <a:rPr lang="en-US" sz="4000" b="1" smtClean="0"/>
              <a:t>Stealing ideas, language from two or three sources &amp; passing them off as one’s own</a:t>
            </a:r>
          </a:p>
        </p:txBody>
      </p:sp>
    </p:spTree>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19125" y="1524000"/>
            <a:ext cx="7905750" cy="990600"/>
          </a:xfrm>
        </p:spPr>
        <p:txBody>
          <a:bodyPr/>
          <a:lstStyle/>
          <a:p>
            <a:pPr eaLnBrk="1" hangingPunct="1">
              <a:defRPr/>
            </a:pPr>
            <a:r>
              <a:rPr lang="en-US"/>
              <a:t>Advantages of Visual Aids</a:t>
            </a:r>
          </a:p>
        </p:txBody>
      </p:sp>
      <p:sp>
        <p:nvSpPr>
          <p:cNvPr id="6147" name="Rectangle 3"/>
          <p:cNvSpPr>
            <a:spLocks noGrp="1" noChangeArrowheads="1"/>
          </p:cNvSpPr>
          <p:nvPr>
            <p:ph type="body" idx="1"/>
          </p:nvPr>
        </p:nvSpPr>
        <p:spPr>
          <a:xfrm>
            <a:off x="1066800" y="2438400"/>
            <a:ext cx="7848600" cy="4038600"/>
          </a:xfrm>
        </p:spPr>
        <p:txBody>
          <a:bodyPr/>
          <a:lstStyle/>
          <a:p>
            <a:pPr eaLnBrk="1" hangingPunct="1">
              <a:defRPr/>
            </a:pPr>
            <a:r>
              <a:rPr lang="en-US" b="1"/>
              <a:t>Clarity</a:t>
            </a:r>
          </a:p>
          <a:p>
            <a:pPr eaLnBrk="1" hangingPunct="1">
              <a:defRPr/>
            </a:pPr>
            <a:r>
              <a:rPr lang="en-US" b="1"/>
              <a:t>Interest</a:t>
            </a:r>
          </a:p>
          <a:p>
            <a:pPr eaLnBrk="1" hangingPunct="1">
              <a:defRPr/>
            </a:pPr>
            <a:r>
              <a:rPr lang="en-US" b="1"/>
              <a:t>Retention</a:t>
            </a:r>
          </a:p>
          <a:p>
            <a:pPr eaLnBrk="1" hangingPunct="1">
              <a:defRPr/>
            </a:pPr>
            <a:r>
              <a:rPr lang="en-US" b="1"/>
              <a:t>Credibility</a:t>
            </a:r>
          </a:p>
          <a:p>
            <a:pPr eaLnBrk="1" hangingPunct="1">
              <a:defRPr/>
            </a:pPr>
            <a:r>
              <a:rPr lang="en-US" b="1"/>
              <a:t>Persuasiveness</a:t>
            </a:r>
          </a:p>
        </p:txBody>
      </p:sp>
    </p:spTree>
  </p:cSld>
  <p:clrMapOvr>
    <a:masterClrMapping/>
  </p:clrMapOvr>
  <p:transition>
    <p:dissolve/>
  </p:transition>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19125" y="1447800"/>
            <a:ext cx="7905750" cy="990600"/>
          </a:xfrm>
        </p:spPr>
        <p:txBody>
          <a:bodyPr/>
          <a:lstStyle/>
          <a:p>
            <a:pPr eaLnBrk="1" hangingPunct="1">
              <a:defRPr/>
            </a:pPr>
            <a:r>
              <a:rPr lang="en-US"/>
              <a:t>Kinds of Visual Aids</a:t>
            </a:r>
          </a:p>
        </p:txBody>
      </p:sp>
      <p:sp>
        <p:nvSpPr>
          <p:cNvPr id="8195" name="Rectangle 3"/>
          <p:cNvSpPr>
            <a:spLocks noGrp="1" noChangeArrowheads="1"/>
          </p:cNvSpPr>
          <p:nvPr>
            <p:ph type="body" idx="1"/>
          </p:nvPr>
        </p:nvSpPr>
        <p:spPr>
          <a:xfrm>
            <a:off x="1066800" y="2438400"/>
            <a:ext cx="7467600" cy="3200400"/>
          </a:xfrm>
        </p:spPr>
        <p:txBody>
          <a:bodyPr/>
          <a:lstStyle/>
          <a:p>
            <a:pPr eaLnBrk="1" hangingPunct="1">
              <a:defRPr/>
            </a:pPr>
            <a:r>
              <a:rPr lang="en-US" b="1"/>
              <a:t>Objects</a:t>
            </a:r>
          </a:p>
          <a:p>
            <a:pPr eaLnBrk="1" hangingPunct="1">
              <a:defRPr/>
            </a:pPr>
            <a:r>
              <a:rPr lang="en-US" b="1"/>
              <a:t>Models</a:t>
            </a:r>
          </a:p>
          <a:p>
            <a:pPr eaLnBrk="1" hangingPunct="1">
              <a:defRPr/>
            </a:pPr>
            <a:r>
              <a:rPr lang="en-US" b="1"/>
              <a:t>Photographs</a:t>
            </a:r>
          </a:p>
          <a:p>
            <a:pPr eaLnBrk="1" hangingPunct="1">
              <a:defRPr/>
            </a:pPr>
            <a:r>
              <a:rPr lang="en-US" b="1"/>
              <a:t>Drawings</a:t>
            </a:r>
          </a:p>
          <a:p>
            <a:pPr eaLnBrk="1" hangingPunct="1">
              <a:defRPr/>
            </a:pPr>
            <a:r>
              <a:rPr lang="en-US" b="1"/>
              <a:t>Graphs</a:t>
            </a:r>
          </a:p>
        </p:txBody>
      </p:sp>
    </p:spTree>
  </p:cSld>
  <p:clrMapOvr>
    <a:masterClrMapping/>
  </p:clrMapOvr>
  <p:transition>
    <p:dissolve/>
  </p:transition>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1066800" y="2438400"/>
            <a:ext cx="7543800" cy="3200400"/>
          </a:xfrm>
        </p:spPr>
        <p:txBody>
          <a:bodyPr/>
          <a:lstStyle/>
          <a:p>
            <a:pPr eaLnBrk="1" hangingPunct="1">
              <a:defRPr/>
            </a:pPr>
            <a:r>
              <a:rPr lang="en-US" b="1" dirty="0"/>
              <a:t>Charts</a:t>
            </a:r>
          </a:p>
          <a:p>
            <a:pPr eaLnBrk="1" hangingPunct="1">
              <a:lnSpc>
                <a:spcPct val="90000"/>
              </a:lnSpc>
              <a:defRPr/>
            </a:pPr>
            <a:r>
              <a:rPr lang="en-US" b="1" dirty="0"/>
              <a:t>Video</a:t>
            </a:r>
          </a:p>
          <a:p>
            <a:pPr eaLnBrk="1" hangingPunct="1">
              <a:lnSpc>
                <a:spcPct val="90000"/>
              </a:lnSpc>
              <a:defRPr/>
            </a:pPr>
            <a:r>
              <a:rPr lang="en-US" b="1" dirty="0"/>
              <a:t>Transparencies</a:t>
            </a:r>
          </a:p>
          <a:p>
            <a:pPr eaLnBrk="1" hangingPunct="1">
              <a:lnSpc>
                <a:spcPct val="90000"/>
              </a:lnSpc>
              <a:defRPr/>
            </a:pPr>
            <a:r>
              <a:rPr lang="en-US" b="1" dirty="0"/>
              <a:t>Multimedia </a:t>
            </a:r>
            <a:r>
              <a:rPr lang="en-US" b="1" dirty="0" smtClean="0"/>
              <a:t>presentations</a:t>
            </a:r>
            <a:endParaRPr lang="en-US" b="1" dirty="0"/>
          </a:p>
        </p:txBody>
      </p:sp>
      <p:sp>
        <p:nvSpPr>
          <p:cNvPr id="10243" name="Rectangle 3"/>
          <p:cNvSpPr>
            <a:spLocks noGrp="1" noChangeArrowheads="1"/>
          </p:cNvSpPr>
          <p:nvPr>
            <p:ph type="title"/>
          </p:nvPr>
        </p:nvSpPr>
        <p:spPr>
          <a:xfrm>
            <a:off x="619125" y="1447800"/>
            <a:ext cx="7905750" cy="990600"/>
          </a:xfrm>
        </p:spPr>
        <p:txBody>
          <a:bodyPr/>
          <a:lstStyle/>
          <a:p>
            <a:pPr eaLnBrk="1" hangingPunct="1">
              <a:defRPr/>
            </a:pPr>
            <a:r>
              <a:rPr lang="en-US"/>
              <a:t>Kinds of Visual Aids</a:t>
            </a:r>
          </a:p>
        </p:txBody>
      </p:sp>
    </p:spTree>
  </p:cSld>
  <p:clrMapOvr>
    <a:masterClrMapping/>
  </p:clrMapOvr>
  <p:transition>
    <p:dissolve/>
  </p:transition>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4800" y="914400"/>
            <a:ext cx="8534400" cy="838200"/>
          </a:xfrm>
        </p:spPr>
        <p:txBody>
          <a:bodyPr/>
          <a:lstStyle/>
          <a:p>
            <a:pPr eaLnBrk="1" hangingPunct="1">
              <a:defRPr/>
            </a:pPr>
            <a:r>
              <a:rPr lang="en-US"/>
              <a:t> Photographs</a:t>
            </a:r>
          </a:p>
        </p:txBody>
      </p:sp>
      <p:sp>
        <p:nvSpPr>
          <p:cNvPr id="20483" name="Rectangle 3"/>
          <p:cNvSpPr>
            <a:spLocks noGrp="1" noChangeArrowheads="1"/>
          </p:cNvSpPr>
          <p:nvPr>
            <p:ph type="body" idx="1"/>
          </p:nvPr>
        </p:nvSpPr>
        <p:spPr/>
        <p:txBody>
          <a:bodyPr/>
          <a:lstStyle/>
          <a:p>
            <a:pPr eaLnBrk="1" hangingPunct="1">
              <a:defRPr/>
            </a:pPr>
            <a:r>
              <a:rPr lang="en-US" b="1"/>
              <a:t>Must be large enough to be seen easily by all listeners</a:t>
            </a:r>
          </a:p>
          <a:p>
            <a:pPr eaLnBrk="1" hangingPunct="1">
              <a:defRPr/>
            </a:pPr>
            <a:r>
              <a:rPr lang="en-US" b="1"/>
              <a:t>Convert photographs to </a:t>
            </a:r>
            <a:br>
              <a:rPr lang="en-US" b="1"/>
            </a:br>
            <a:r>
              <a:rPr lang="en-US" b="1"/>
              <a:t>transparencies and show them </a:t>
            </a:r>
            <a:br>
              <a:rPr lang="en-US" b="1"/>
            </a:br>
            <a:r>
              <a:rPr lang="en-US" b="1"/>
              <a:t>with an overhead projector</a:t>
            </a:r>
          </a:p>
          <a:p>
            <a:pPr eaLnBrk="1" hangingPunct="1">
              <a:defRPr/>
            </a:pPr>
            <a:r>
              <a:rPr lang="en-US" b="1"/>
              <a:t>Show photographs with PowerPoint or another multimedia program</a:t>
            </a:r>
          </a:p>
        </p:txBody>
      </p:sp>
    </p:spTree>
  </p:cSld>
  <p:clrMapOvr>
    <a:masterClrMapping/>
  </p:clrMapOvr>
  <p:transition>
    <p:dissolve/>
  </p:transition>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n-US" sz="3200"/>
              <a:t>Using a Photograph</a:t>
            </a:r>
          </a:p>
        </p:txBody>
      </p:sp>
      <p:sp>
        <p:nvSpPr>
          <p:cNvPr id="315395" name="Rectangle 4"/>
          <p:cNvSpPr>
            <a:spLocks noChangeArrowheads="1"/>
          </p:cNvSpPr>
          <p:nvPr/>
        </p:nvSpPr>
        <p:spPr bwMode="auto">
          <a:xfrm>
            <a:off x="2209800" y="16002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p>
        </p:txBody>
      </p:sp>
      <p:pic>
        <p:nvPicPr>
          <p:cNvPr id="22533" name="13_3.mpg">
            <a:hlinkClick r:id="" action="ppaction://media"/>
          </p:cNvPr>
          <p:cNvPicPr/>
          <p:nvPr>
            <p:ph idx="1"/>
            <a:videoFile r:link="rId1"/>
          </p:nvPr>
        </p:nvPicPr>
        <p:blipFill>
          <a:blip r:embed="rId4"/>
          <a:srcRect/>
          <a:stretch>
            <a:fillRect/>
          </a:stretch>
        </p:blipFill>
        <p:spPr>
          <a:xfrm>
            <a:off x="2209800" y="1619250"/>
            <a:ext cx="4724400" cy="348615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2253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533"/>
                                        </p:tgtEl>
                                      </p:cBhvr>
                                    </p:cmd>
                                  </p:childTnLst>
                                </p:cTn>
                              </p:par>
                            </p:childTnLst>
                          </p:cTn>
                        </p:par>
                      </p:childTnLst>
                    </p:cTn>
                  </p:par>
                </p:childTnLst>
              </p:cTn>
              <p:nextCondLst>
                <p:cond evt="onClick" delay="0">
                  <p:tgtEl>
                    <p:spTgt spid="22533"/>
                  </p:tgtEl>
                </p:cond>
              </p:nextCondLst>
            </p:seq>
            <p:video>
              <p:cMediaNode>
                <p:cTn id="7" fill="hold" display="0">
                  <p:stCondLst>
                    <p:cond delay="indefinite"/>
                  </p:stCondLst>
                  <p:endCondLst>
                    <p:cond evt="onNext" delay="0">
                      <p:tgtEl>
                        <p:sldTgt/>
                      </p:tgtEl>
                    </p:cond>
                    <p:cond evt="onPrev" delay="0">
                      <p:tgtEl>
                        <p:sldTgt/>
                      </p:tgtEl>
                    </p:cond>
                  </p:endCondLst>
                </p:cTn>
                <p:tgtEl>
                  <p:spTgt spid="22533"/>
                </p:tgtEl>
              </p:cMediaNode>
            </p:video>
          </p:childTnLst>
        </p:cTn>
      </p:par>
    </p:tnLst>
  </p:timing>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81000" y="1447800"/>
            <a:ext cx="8362950" cy="990600"/>
          </a:xfrm>
        </p:spPr>
        <p:txBody>
          <a:bodyPr/>
          <a:lstStyle/>
          <a:p>
            <a:pPr eaLnBrk="1" hangingPunct="1">
              <a:defRPr/>
            </a:pPr>
            <a:r>
              <a:rPr lang="en-US"/>
              <a:t>Drawings</a:t>
            </a:r>
          </a:p>
        </p:txBody>
      </p:sp>
      <p:sp>
        <p:nvSpPr>
          <p:cNvPr id="24579" name="Rectangle 3"/>
          <p:cNvSpPr>
            <a:spLocks noGrp="1" noChangeArrowheads="1"/>
          </p:cNvSpPr>
          <p:nvPr>
            <p:ph type="body" idx="1"/>
          </p:nvPr>
        </p:nvSpPr>
        <p:spPr>
          <a:xfrm>
            <a:off x="1066800" y="2381250"/>
            <a:ext cx="7620000" cy="3105150"/>
          </a:xfrm>
        </p:spPr>
        <p:txBody>
          <a:bodyPr/>
          <a:lstStyle/>
          <a:p>
            <a:pPr eaLnBrk="1" hangingPunct="1">
              <a:defRPr/>
            </a:pPr>
            <a:r>
              <a:rPr lang="en-US" b="1"/>
              <a:t>Can be a useful alternative to photographs</a:t>
            </a:r>
          </a:p>
          <a:p>
            <a:pPr eaLnBrk="1" hangingPunct="1">
              <a:defRPr/>
            </a:pPr>
            <a:r>
              <a:rPr lang="en-US" b="1"/>
              <a:t>Must be large enough to be seen easily by all listeners</a:t>
            </a:r>
            <a:r>
              <a:rPr lang="en-US"/>
              <a:t> </a:t>
            </a:r>
          </a:p>
          <a:p>
            <a:pPr eaLnBrk="1" hangingPunct="1">
              <a:buFontTx/>
              <a:buNone/>
              <a:defRPr/>
            </a:pPr>
            <a:endParaRPr lang="en-US"/>
          </a:p>
        </p:txBody>
      </p:sp>
    </p:spTree>
  </p:cSld>
  <p:clrMapOvr>
    <a:masterClrMapping/>
  </p:clrMapOvr>
  <p:transition>
    <p:dissolve/>
  </p:transition>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2" descr="Luc6296X_1301"/>
          <p:cNvPicPr>
            <a:picLocks noChangeAspect="1" noChangeArrowheads="1"/>
          </p:cNvPicPr>
          <p:nvPr/>
        </p:nvPicPr>
        <p:blipFill>
          <a:blip r:embed="rId3"/>
          <a:srcRect/>
          <a:stretch>
            <a:fillRect/>
          </a:stretch>
        </p:blipFill>
        <p:spPr bwMode="auto">
          <a:xfrm>
            <a:off x="881063" y="373063"/>
            <a:ext cx="7367587" cy="6046787"/>
          </a:xfrm>
          <a:prstGeom prst="rect">
            <a:avLst/>
          </a:prstGeom>
          <a:noFill/>
          <a:effectLst>
            <a:outerShdw dist="25399" dir="2700000" algn="ctr" rotWithShape="0">
              <a:srgbClr val="808080"/>
            </a:outerShdw>
          </a:effectLst>
        </p:spPr>
      </p:pic>
    </p:spTree>
  </p:cSld>
  <p:clrMapOvr>
    <a:masterClrMapping/>
  </p:clrMapOvr>
  <p:transition>
    <p:dissolve/>
  </p:transition>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2" descr="Luc6296X_1302"/>
          <p:cNvPicPr>
            <a:picLocks noChangeAspect="1" noChangeArrowheads="1"/>
          </p:cNvPicPr>
          <p:nvPr/>
        </p:nvPicPr>
        <p:blipFill>
          <a:blip r:embed="rId3"/>
          <a:srcRect/>
          <a:stretch>
            <a:fillRect/>
          </a:stretch>
        </p:blipFill>
        <p:spPr bwMode="auto">
          <a:xfrm>
            <a:off x="381000" y="1471613"/>
            <a:ext cx="8382000" cy="3887787"/>
          </a:xfrm>
          <a:prstGeom prst="rect">
            <a:avLst/>
          </a:prstGeom>
          <a:noFill/>
          <a:effectLst>
            <a:outerShdw dist="25399" dir="2700000" algn="ctr" rotWithShape="0">
              <a:srgbClr val="808080"/>
            </a:outerShdw>
          </a:effectLst>
        </p:spPr>
      </p:pic>
    </p:spTree>
  </p:cSld>
  <p:clrMapOvr>
    <a:masterClrMapping/>
  </p:clrMapOvr>
  <p:transition>
    <p:dissolve/>
  </p:transition>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2" descr="Luc6296X_1311"/>
          <p:cNvPicPr>
            <a:picLocks noChangeAspect="1" noChangeArrowheads="1"/>
          </p:cNvPicPr>
          <p:nvPr/>
        </p:nvPicPr>
        <p:blipFill>
          <a:blip r:embed="rId3"/>
          <a:srcRect/>
          <a:stretch>
            <a:fillRect/>
          </a:stretch>
        </p:blipFill>
        <p:spPr bwMode="auto">
          <a:xfrm>
            <a:off x="1208088" y="414338"/>
            <a:ext cx="6735762" cy="6005512"/>
          </a:xfrm>
          <a:prstGeom prst="rect">
            <a:avLst/>
          </a:prstGeom>
          <a:noFill/>
          <a:effectLst>
            <a:outerShdw dist="25399" dir="2700000" algn="ctr" rotWithShape="0">
              <a:srgbClr val="808080"/>
            </a:outerShdw>
          </a:effectLst>
        </p:spPr>
      </p:pic>
    </p:spTree>
  </p:cSld>
  <p:clrMapOvr>
    <a:masterClrMapping/>
  </p:clrMapOvr>
  <p:transition>
    <p:dissolve/>
  </p:transition>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19125" y="2057400"/>
            <a:ext cx="7905750" cy="990600"/>
          </a:xfrm>
        </p:spPr>
        <p:txBody>
          <a:bodyPr/>
          <a:lstStyle/>
          <a:p>
            <a:pPr eaLnBrk="1" hangingPunct="1">
              <a:defRPr/>
            </a:pPr>
            <a:r>
              <a:rPr lang="en-US"/>
              <a:t>Graphs</a:t>
            </a:r>
          </a:p>
        </p:txBody>
      </p:sp>
      <p:sp>
        <p:nvSpPr>
          <p:cNvPr id="32771" name="Rectangle 3"/>
          <p:cNvSpPr>
            <a:spLocks noGrp="1" noChangeArrowheads="1"/>
          </p:cNvSpPr>
          <p:nvPr>
            <p:ph type="body" idx="1"/>
          </p:nvPr>
        </p:nvSpPr>
        <p:spPr>
          <a:xfrm>
            <a:off x="1066800" y="2971800"/>
            <a:ext cx="7848600" cy="1828800"/>
          </a:xfrm>
        </p:spPr>
        <p:txBody>
          <a:bodyPr/>
          <a:lstStyle/>
          <a:p>
            <a:pPr marL="0" indent="0" eaLnBrk="1" hangingPunct="1">
              <a:buFontTx/>
              <a:buNone/>
              <a:defRPr/>
            </a:pPr>
            <a:r>
              <a:rPr lang="en-US" b="1"/>
              <a:t>Visual aids used to show statistical trends and patterns.</a:t>
            </a:r>
          </a:p>
        </p:txBody>
      </p:sp>
    </p:spTree>
  </p:cSld>
  <p:clrMapOvr>
    <a:masterClrMapping/>
  </p:clrMapOvr>
  <p:transition>
    <p:dissolv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6"/>
          <p:cNvSpPr>
            <a:spLocks noGrp="1" noChangeArrowheads="1"/>
          </p:cNvSpPr>
          <p:nvPr>
            <p:ph type="title"/>
          </p:nvPr>
        </p:nvSpPr>
        <p:spPr>
          <a:xfrm>
            <a:off x="457200" y="0"/>
            <a:ext cx="8534400" cy="1608138"/>
          </a:xfrm>
        </p:spPr>
        <p:txBody>
          <a:bodyPr/>
          <a:lstStyle/>
          <a:p>
            <a:pPr eaLnBrk="1" hangingPunct="1"/>
            <a:r>
              <a:rPr lang="en-US" smtClean="0">
                <a:effectLst>
                  <a:outerShdw blurRad="38100" dist="38100" dir="2700000" algn="tl">
                    <a:srgbClr val="000000"/>
                  </a:outerShdw>
                </a:effectLst>
              </a:rPr>
              <a:t>Incremental Plagiarism</a:t>
            </a:r>
          </a:p>
        </p:txBody>
      </p:sp>
      <p:sp>
        <p:nvSpPr>
          <p:cNvPr id="16387" name="Rectangle 7"/>
          <p:cNvSpPr>
            <a:spLocks noGrp="1" noChangeArrowheads="1"/>
          </p:cNvSpPr>
          <p:nvPr>
            <p:ph sz="quarter" idx="1"/>
          </p:nvPr>
        </p:nvSpPr>
        <p:spPr bwMode="auto">
          <a:xfrm>
            <a:off x="1219200" y="2286000"/>
            <a:ext cx="7162800" cy="3886200"/>
          </a:xfrm>
          <a:noFill/>
          <a:ln>
            <a:miter lim="800000"/>
            <a:headEnd/>
            <a:tailEnd/>
          </a:ln>
        </p:spPr>
        <p:txBody>
          <a:bodyPr vert="horz" wrap="square" lIns="91440" tIns="45720" rIns="91440" bIns="45720" numCol="1" anchor="t" anchorCtr="0" compatLnSpc="1">
            <a:prstTxWarp prst="textNoShape">
              <a:avLst/>
            </a:prstTxWarp>
          </a:bodyPr>
          <a:lstStyle/>
          <a:p>
            <a:pPr marL="52388" indent="0" eaLnBrk="1" hangingPunct="1">
              <a:lnSpc>
                <a:spcPct val="120000"/>
              </a:lnSpc>
              <a:spcBef>
                <a:spcPct val="0"/>
              </a:spcBef>
              <a:buFont typeface="Gill Sans" charset="0"/>
              <a:buNone/>
            </a:pPr>
            <a:r>
              <a:rPr lang="en-US" sz="4000" b="1" smtClean="0"/>
              <a:t>Failing to give credit for parts of speech borrowed from others</a:t>
            </a:r>
          </a:p>
        </p:txBody>
      </p:sp>
    </p:spTree>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19125" y="2057400"/>
            <a:ext cx="7905750" cy="990600"/>
          </a:xfrm>
        </p:spPr>
        <p:txBody>
          <a:bodyPr/>
          <a:lstStyle/>
          <a:p>
            <a:pPr eaLnBrk="1" hangingPunct="1">
              <a:defRPr/>
            </a:pPr>
            <a:r>
              <a:rPr lang="en-US"/>
              <a:t>Line Graph</a:t>
            </a:r>
          </a:p>
        </p:txBody>
      </p:sp>
      <p:sp>
        <p:nvSpPr>
          <p:cNvPr id="34819" name="Rectangle 3"/>
          <p:cNvSpPr>
            <a:spLocks noGrp="1" noChangeArrowheads="1"/>
          </p:cNvSpPr>
          <p:nvPr>
            <p:ph type="body" idx="1"/>
          </p:nvPr>
        </p:nvSpPr>
        <p:spPr>
          <a:xfrm>
            <a:off x="1066800" y="2971800"/>
            <a:ext cx="7848600" cy="1981200"/>
          </a:xfrm>
        </p:spPr>
        <p:txBody>
          <a:bodyPr/>
          <a:lstStyle/>
          <a:p>
            <a:pPr marL="0" indent="0" eaLnBrk="1" hangingPunct="1">
              <a:buFontTx/>
              <a:buNone/>
              <a:defRPr/>
            </a:pPr>
            <a:r>
              <a:rPr lang="en-US" b="1"/>
              <a:t>A graph that uses one or more lines </a:t>
            </a:r>
            <a:br>
              <a:rPr lang="en-US" b="1"/>
            </a:br>
            <a:r>
              <a:rPr lang="en-US" b="1"/>
              <a:t>to show changes in statistics over </a:t>
            </a:r>
            <a:br>
              <a:rPr lang="en-US" b="1"/>
            </a:br>
            <a:r>
              <a:rPr lang="en-US" b="1"/>
              <a:t>time or space.</a:t>
            </a:r>
          </a:p>
        </p:txBody>
      </p:sp>
    </p:spTree>
  </p:cSld>
  <p:clrMapOvr>
    <a:masterClrMapping/>
  </p:clrMapOvr>
  <p:transition>
    <p:dissolve/>
  </p:transition>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2" descr="movie_revenues"/>
          <p:cNvPicPr>
            <a:picLocks noChangeAspect="1" noChangeArrowheads="1"/>
          </p:cNvPicPr>
          <p:nvPr/>
        </p:nvPicPr>
        <p:blipFill>
          <a:blip r:embed="rId3"/>
          <a:srcRect/>
          <a:stretch>
            <a:fillRect/>
          </a:stretch>
        </p:blipFill>
        <p:spPr bwMode="auto">
          <a:xfrm>
            <a:off x="357188" y="666750"/>
            <a:ext cx="8405812" cy="5353050"/>
          </a:xfrm>
          <a:prstGeom prst="rect">
            <a:avLst/>
          </a:prstGeom>
          <a:noFill/>
          <a:effectLst>
            <a:outerShdw dist="25399" dir="2700000" algn="ctr" rotWithShape="0">
              <a:srgbClr val="808080"/>
            </a:outerShdw>
          </a:effectLst>
        </p:spPr>
      </p:pic>
    </p:spTree>
  </p:cSld>
  <p:clrMapOvr>
    <a:masterClrMapping/>
  </p:clrMapOvr>
  <p:transition>
    <p:dissolve/>
  </p:transition>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19125" y="2057400"/>
            <a:ext cx="7905750" cy="990600"/>
          </a:xfrm>
        </p:spPr>
        <p:txBody>
          <a:bodyPr/>
          <a:lstStyle/>
          <a:p>
            <a:pPr eaLnBrk="1" hangingPunct="1">
              <a:defRPr/>
            </a:pPr>
            <a:r>
              <a:rPr lang="en-US"/>
              <a:t>Pie Graph</a:t>
            </a:r>
          </a:p>
        </p:txBody>
      </p:sp>
      <p:sp>
        <p:nvSpPr>
          <p:cNvPr id="38915" name="Rectangle 3"/>
          <p:cNvSpPr>
            <a:spLocks noGrp="1" noChangeArrowheads="1"/>
          </p:cNvSpPr>
          <p:nvPr>
            <p:ph type="body" idx="1"/>
          </p:nvPr>
        </p:nvSpPr>
        <p:spPr>
          <a:xfrm>
            <a:off x="1066800" y="2971800"/>
            <a:ext cx="7848600" cy="2286000"/>
          </a:xfrm>
        </p:spPr>
        <p:txBody>
          <a:bodyPr/>
          <a:lstStyle/>
          <a:p>
            <a:pPr marL="0" indent="0" eaLnBrk="1" hangingPunct="1">
              <a:buFontTx/>
              <a:buNone/>
              <a:defRPr/>
            </a:pPr>
            <a:r>
              <a:rPr lang="en-US" b="1"/>
              <a:t>A graph that highlights segments of </a:t>
            </a:r>
            <a:br>
              <a:rPr lang="en-US" b="1"/>
            </a:br>
            <a:r>
              <a:rPr lang="en-US" b="1"/>
              <a:t>a circle to show simple distribution patterns.</a:t>
            </a:r>
          </a:p>
        </p:txBody>
      </p:sp>
    </p:spTree>
  </p:cSld>
  <p:clrMapOvr>
    <a:masterClrMapping/>
  </p:clrMapOvr>
  <p:transition>
    <p:dissolve/>
  </p:transition>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2" descr="marital_status"/>
          <p:cNvPicPr>
            <a:picLocks noChangeAspect="1" noChangeArrowheads="1"/>
          </p:cNvPicPr>
          <p:nvPr/>
        </p:nvPicPr>
        <p:blipFill>
          <a:blip r:embed="rId3"/>
          <a:srcRect/>
          <a:stretch>
            <a:fillRect/>
          </a:stretch>
        </p:blipFill>
        <p:spPr bwMode="auto">
          <a:xfrm>
            <a:off x="381000" y="1366838"/>
            <a:ext cx="8382000" cy="4083050"/>
          </a:xfrm>
          <a:prstGeom prst="rect">
            <a:avLst/>
          </a:prstGeom>
          <a:noFill/>
          <a:effectLst>
            <a:outerShdw dist="25399" dir="2700000" algn="ctr" rotWithShape="0">
              <a:srgbClr val="808080"/>
            </a:outerShdw>
          </a:effectLst>
        </p:spPr>
      </p:pic>
    </p:spTree>
  </p:cSld>
  <p:clrMapOvr>
    <a:masterClrMapping/>
  </p:clrMapOvr>
  <p:transition>
    <p:dissolve/>
  </p:transition>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19125" y="2057400"/>
            <a:ext cx="7905750" cy="990600"/>
          </a:xfrm>
        </p:spPr>
        <p:txBody>
          <a:bodyPr/>
          <a:lstStyle/>
          <a:p>
            <a:pPr eaLnBrk="1" hangingPunct="1">
              <a:defRPr/>
            </a:pPr>
            <a:r>
              <a:rPr lang="en-US"/>
              <a:t>Bar Graph</a:t>
            </a:r>
          </a:p>
        </p:txBody>
      </p:sp>
      <p:sp>
        <p:nvSpPr>
          <p:cNvPr id="43011" name="Rectangle 3"/>
          <p:cNvSpPr>
            <a:spLocks noGrp="1" noChangeArrowheads="1"/>
          </p:cNvSpPr>
          <p:nvPr>
            <p:ph type="body" idx="1"/>
          </p:nvPr>
        </p:nvSpPr>
        <p:spPr>
          <a:xfrm>
            <a:off x="762000" y="2971800"/>
            <a:ext cx="7848600" cy="1981200"/>
          </a:xfrm>
        </p:spPr>
        <p:txBody>
          <a:bodyPr/>
          <a:lstStyle/>
          <a:p>
            <a:pPr marL="0" indent="0" eaLnBrk="1" hangingPunct="1">
              <a:buFontTx/>
              <a:buNone/>
              <a:defRPr/>
            </a:pPr>
            <a:r>
              <a:rPr lang="en-US" b="1"/>
              <a:t>A graph that uses vertical or horizontal bars to show comparisons among two or more items.</a:t>
            </a:r>
          </a:p>
        </p:txBody>
      </p:sp>
    </p:spTree>
  </p:cSld>
  <p:clrMapOvr>
    <a:masterClrMapping/>
  </p:clrMapOvr>
  <p:transition>
    <p:dissolve/>
  </p:transition>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058" name="Picture 2" descr="household_income"/>
          <p:cNvPicPr>
            <a:picLocks noChangeAspect="1" noChangeArrowheads="1"/>
          </p:cNvPicPr>
          <p:nvPr/>
        </p:nvPicPr>
        <p:blipFill>
          <a:blip r:embed="rId3"/>
          <a:srcRect/>
          <a:stretch>
            <a:fillRect/>
          </a:stretch>
        </p:blipFill>
        <p:spPr bwMode="auto">
          <a:xfrm>
            <a:off x="457200" y="457200"/>
            <a:ext cx="8253413" cy="5894388"/>
          </a:xfrm>
          <a:prstGeom prst="rect">
            <a:avLst/>
          </a:prstGeom>
          <a:noFill/>
          <a:effectLst>
            <a:outerShdw dist="25399" dir="2700000" algn="ctr" rotWithShape="0">
              <a:srgbClr val="808080"/>
            </a:outerShdw>
          </a:effectLst>
        </p:spPr>
      </p:pic>
    </p:spTree>
  </p:cSld>
  <p:clrMapOvr>
    <a:masterClrMapping/>
  </p:clrMapOvr>
  <p:transition>
    <p:dissolve/>
  </p:transition>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defRPr/>
            </a:pPr>
            <a:r>
              <a:rPr lang="en-US" sz="3200"/>
              <a:t>Using a Graph</a:t>
            </a:r>
          </a:p>
        </p:txBody>
      </p:sp>
      <p:sp>
        <p:nvSpPr>
          <p:cNvPr id="327683" name="Rectangle 4"/>
          <p:cNvSpPr>
            <a:spLocks noChangeArrowheads="1"/>
          </p:cNvSpPr>
          <p:nvPr/>
        </p:nvSpPr>
        <p:spPr bwMode="auto">
          <a:xfrm>
            <a:off x="2209800" y="16002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p>
        </p:txBody>
      </p:sp>
      <p:pic>
        <p:nvPicPr>
          <p:cNvPr id="47109" name="13_4.mpg">
            <a:hlinkClick r:id="" action="ppaction://media"/>
          </p:cNvPr>
          <p:cNvPicPr/>
          <p:nvPr>
            <p:ph idx="1"/>
            <a:videoFile r:link="rId1"/>
          </p:nvPr>
        </p:nvPicPr>
        <p:blipFill>
          <a:blip r:embed="rId4"/>
          <a:srcRect/>
          <a:stretch>
            <a:fillRect/>
          </a:stretch>
        </p:blipFill>
        <p:spPr>
          <a:xfrm>
            <a:off x="2209800" y="1619250"/>
            <a:ext cx="4724400" cy="348615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4710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7109"/>
                                        </p:tgtEl>
                                      </p:cBhvr>
                                    </p:cmd>
                                  </p:childTnLst>
                                </p:cTn>
                              </p:par>
                            </p:childTnLst>
                          </p:cTn>
                        </p:par>
                      </p:childTnLst>
                    </p:cTn>
                  </p:par>
                </p:childTnLst>
              </p:cTn>
              <p:nextCondLst>
                <p:cond evt="onClick" delay="0">
                  <p:tgtEl>
                    <p:spTgt spid="47109"/>
                  </p:tgtEl>
                </p:cond>
              </p:nextCondLst>
            </p:seq>
            <p:video>
              <p:cMediaNode>
                <p:cTn id="7" fill="hold" display="0">
                  <p:stCondLst>
                    <p:cond delay="indefinite"/>
                  </p:stCondLst>
                  <p:endCondLst>
                    <p:cond evt="onNext" delay="0">
                      <p:tgtEl>
                        <p:sldTgt/>
                      </p:tgtEl>
                    </p:cond>
                    <p:cond evt="onPrev" delay="0">
                      <p:tgtEl>
                        <p:sldTgt/>
                      </p:tgtEl>
                    </p:cond>
                  </p:endCondLst>
                </p:cTn>
                <p:tgtEl>
                  <p:spTgt spid="47109"/>
                </p:tgtEl>
              </p:cMediaNode>
            </p:video>
          </p:childTnLst>
        </p:cTn>
      </p:par>
    </p:tnLst>
  </p:timing>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19125" y="1981200"/>
            <a:ext cx="7905750" cy="990600"/>
          </a:xfrm>
        </p:spPr>
        <p:txBody>
          <a:bodyPr/>
          <a:lstStyle/>
          <a:p>
            <a:pPr eaLnBrk="1" hangingPunct="1">
              <a:defRPr/>
            </a:pPr>
            <a:r>
              <a:rPr lang="en-US"/>
              <a:t>Chart</a:t>
            </a:r>
          </a:p>
        </p:txBody>
      </p:sp>
      <p:sp>
        <p:nvSpPr>
          <p:cNvPr id="49155" name="Rectangle 3"/>
          <p:cNvSpPr>
            <a:spLocks noGrp="1" noChangeArrowheads="1"/>
          </p:cNvSpPr>
          <p:nvPr>
            <p:ph type="body" idx="1"/>
          </p:nvPr>
        </p:nvSpPr>
        <p:spPr>
          <a:xfrm>
            <a:off x="1371600" y="2971800"/>
            <a:ext cx="7162800" cy="1828800"/>
          </a:xfrm>
        </p:spPr>
        <p:txBody>
          <a:bodyPr/>
          <a:lstStyle/>
          <a:p>
            <a:pPr marL="0" indent="0" eaLnBrk="1" hangingPunct="1">
              <a:buFontTx/>
              <a:buNone/>
              <a:defRPr/>
            </a:pPr>
            <a:r>
              <a:rPr lang="en-US" b="1"/>
              <a:t>A visual aid that summarizes a </a:t>
            </a:r>
            <a:br>
              <a:rPr lang="en-US" b="1"/>
            </a:br>
            <a:r>
              <a:rPr lang="en-US" b="1"/>
              <a:t>large block of information, usually </a:t>
            </a:r>
            <a:br>
              <a:rPr lang="en-US" b="1"/>
            </a:br>
            <a:r>
              <a:rPr lang="en-US" b="1"/>
              <a:t>in list form.</a:t>
            </a:r>
          </a:p>
        </p:txBody>
      </p:sp>
    </p:spTree>
  </p:cSld>
  <p:clrMapOvr>
    <a:masterClrMapping/>
  </p:clrMapOvr>
  <p:transition>
    <p:dissolve/>
  </p:transition>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02" name="Picture 2" descr="immigrants"/>
          <p:cNvPicPr>
            <a:picLocks noChangeAspect="1" noChangeArrowheads="1"/>
          </p:cNvPicPr>
          <p:nvPr/>
        </p:nvPicPr>
        <p:blipFill>
          <a:blip r:embed="rId3"/>
          <a:srcRect/>
          <a:stretch>
            <a:fillRect/>
          </a:stretch>
        </p:blipFill>
        <p:spPr bwMode="auto">
          <a:xfrm>
            <a:off x="1714500" y="381000"/>
            <a:ext cx="5740400" cy="5937250"/>
          </a:xfrm>
          <a:prstGeom prst="rect">
            <a:avLst/>
          </a:prstGeom>
          <a:noFill/>
          <a:effectLst>
            <a:outerShdw dist="25399" dir="2700000" algn="ctr" rotWithShape="0">
              <a:srgbClr val="808080"/>
            </a:outerShdw>
          </a:effectLst>
        </p:spPr>
      </p:pic>
    </p:spTree>
  </p:cSld>
  <p:clrMapOvr>
    <a:masterClrMapping/>
  </p:clrMapOvr>
  <p:transition>
    <p:dissolve/>
  </p:transition>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defRPr/>
            </a:pPr>
            <a:r>
              <a:rPr lang="en-US" sz="3200"/>
              <a:t>Using a Chart</a:t>
            </a:r>
          </a:p>
        </p:txBody>
      </p:sp>
      <p:sp>
        <p:nvSpPr>
          <p:cNvPr id="330755" name="Rectangle 4"/>
          <p:cNvSpPr>
            <a:spLocks noChangeArrowheads="1"/>
          </p:cNvSpPr>
          <p:nvPr/>
        </p:nvSpPr>
        <p:spPr bwMode="auto">
          <a:xfrm>
            <a:off x="2209800" y="16002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p>
        </p:txBody>
      </p:sp>
      <p:pic>
        <p:nvPicPr>
          <p:cNvPr id="53253" name="13_5.mpg">
            <a:hlinkClick r:id="" action="ppaction://media"/>
          </p:cNvPr>
          <p:cNvPicPr/>
          <p:nvPr>
            <p:ph idx="1"/>
            <a:videoFile r:link="rId1"/>
          </p:nvPr>
        </p:nvPicPr>
        <p:blipFill>
          <a:blip r:embed="rId4"/>
          <a:srcRect/>
          <a:stretch>
            <a:fillRect/>
          </a:stretch>
        </p:blipFill>
        <p:spPr>
          <a:xfrm>
            <a:off x="2209800" y="1619250"/>
            <a:ext cx="4724400" cy="348615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5325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3253"/>
                                        </p:tgtEl>
                                      </p:cBhvr>
                                    </p:cmd>
                                  </p:childTnLst>
                                </p:cTn>
                              </p:par>
                            </p:childTnLst>
                          </p:cTn>
                        </p:par>
                      </p:childTnLst>
                    </p:cTn>
                  </p:par>
                </p:childTnLst>
              </p:cTn>
              <p:nextCondLst>
                <p:cond evt="onClick" delay="0">
                  <p:tgtEl>
                    <p:spTgt spid="53253"/>
                  </p:tgtEl>
                </p:cond>
              </p:nextCondLst>
            </p:seq>
            <p:video>
              <p:cMediaNode>
                <p:cTn id="7" fill="hold" display="0">
                  <p:stCondLst>
                    <p:cond delay="indefinite"/>
                  </p:stCondLst>
                  <p:endCondLst>
                    <p:cond evt="onNext" delay="0">
                      <p:tgtEl>
                        <p:sldTgt/>
                      </p:tgtEl>
                    </p:cond>
                    <p:cond evt="onPrev" delay="0">
                      <p:tgtEl>
                        <p:sldTgt/>
                      </p:tgtEl>
                    </p:cond>
                  </p:endCondLst>
                </p:cTn>
                <p:tgtEl>
                  <p:spTgt spid="53253"/>
                </p:tgtEl>
              </p:cMediaNode>
            </p:video>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6"/>
          <p:cNvSpPr>
            <a:spLocks noGrp="1" noChangeArrowheads="1"/>
          </p:cNvSpPr>
          <p:nvPr>
            <p:ph type="title"/>
          </p:nvPr>
        </p:nvSpPr>
        <p:spPr>
          <a:xfrm>
            <a:off x="457200" y="0"/>
            <a:ext cx="8534400" cy="1608138"/>
          </a:xfrm>
        </p:spPr>
        <p:txBody>
          <a:bodyPr/>
          <a:lstStyle/>
          <a:p>
            <a:pPr eaLnBrk="1" hangingPunct="1"/>
            <a:r>
              <a:rPr lang="en-US" sz="5000" smtClean="0">
                <a:effectLst>
                  <a:outerShdw blurRad="38100" dist="38100" dir="2700000" algn="tl">
                    <a:srgbClr val="000000"/>
                  </a:outerShdw>
                </a:effectLst>
              </a:rPr>
              <a:t>Plagiarism &amp; Internet</a:t>
            </a:r>
          </a:p>
        </p:txBody>
      </p:sp>
      <p:sp>
        <p:nvSpPr>
          <p:cNvPr id="17411" name="Rectangle 7"/>
          <p:cNvSpPr>
            <a:spLocks noGrp="1" noChangeArrowheads="1"/>
          </p:cNvSpPr>
          <p:nvPr>
            <p:ph sz="quarter" idx="1"/>
          </p:nvPr>
        </p:nvSpPr>
        <p:spPr bwMode="auto">
          <a:xfrm>
            <a:off x="1066800" y="1981200"/>
            <a:ext cx="7391400" cy="4038600"/>
          </a:xfrm>
          <a:noFill/>
          <a:ln>
            <a:miter lim="800000"/>
            <a:headEnd/>
            <a:tailEnd/>
          </a:ln>
        </p:spPr>
        <p:txBody>
          <a:bodyPr vert="horz" wrap="square" lIns="91440" tIns="45720" rIns="91440" bIns="45720" numCol="1" anchor="t" anchorCtr="0" compatLnSpc="1">
            <a:prstTxWarp prst="textNoShape">
              <a:avLst/>
            </a:prstTxWarp>
          </a:bodyPr>
          <a:lstStyle/>
          <a:p>
            <a:pPr marL="601663" indent="-457200" eaLnBrk="1" hangingPunct="1">
              <a:lnSpc>
                <a:spcPct val="120000"/>
              </a:lnSpc>
              <a:spcBef>
                <a:spcPct val="0"/>
              </a:spcBef>
              <a:buClr>
                <a:srgbClr val="000000"/>
              </a:buClr>
              <a:buSzPct val="120000"/>
            </a:pPr>
            <a:r>
              <a:rPr lang="en-US" sz="3800" b="1" smtClean="0"/>
              <a:t>Cite sources when using Internet materials</a:t>
            </a:r>
            <a:endParaRPr lang="en-US" sz="3400" b="1" smtClean="0"/>
          </a:p>
          <a:p>
            <a:pPr marL="601663" indent="-457200" eaLnBrk="1" hangingPunct="1">
              <a:lnSpc>
                <a:spcPct val="120000"/>
              </a:lnSpc>
              <a:spcBef>
                <a:spcPts val="1800"/>
              </a:spcBef>
              <a:buClr>
                <a:srgbClr val="000000"/>
              </a:buClr>
              <a:buSzPct val="120000"/>
            </a:pPr>
            <a:r>
              <a:rPr lang="en-US" sz="3800" b="1" smtClean="0"/>
              <a:t>Take careful notes</a:t>
            </a:r>
          </a:p>
        </p:txBody>
      </p:sp>
    </p:spTree>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19125" y="2057400"/>
            <a:ext cx="7905750" cy="990600"/>
          </a:xfrm>
        </p:spPr>
        <p:txBody>
          <a:bodyPr/>
          <a:lstStyle/>
          <a:p>
            <a:pPr eaLnBrk="1" hangingPunct="1">
              <a:defRPr/>
            </a:pPr>
            <a:r>
              <a:rPr lang="en-US"/>
              <a:t>Transparencies</a:t>
            </a:r>
          </a:p>
        </p:txBody>
      </p:sp>
      <p:sp>
        <p:nvSpPr>
          <p:cNvPr id="55299" name="Rectangle 3"/>
          <p:cNvSpPr>
            <a:spLocks noGrp="1" noChangeArrowheads="1"/>
          </p:cNvSpPr>
          <p:nvPr>
            <p:ph type="body" idx="1"/>
          </p:nvPr>
        </p:nvSpPr>
        <p:spPr>
          <a:xfrm>
            <a:off x="1066800" y="2971800"/>
            <a:ext cx="7848600" cy="2438400"/>
          </a:xfrm>
        </p:spPr>
        <p:txBody>
          <a:bodyPr/>
          <a:lstStyle/>
          <a:p>
            <a:pPr marL="0" indent="0" eaLnBrk="1" hangingPunct="1">
              <a:buFontTx/>
              <a:buNone/>
              <a:defRPr/>
            </a:pPr>
            <a:r>
              <a:rPr lang="en-US" b="1"/>
              <a:t>Visual aids drawn, written, or printed on sheets of clear acetate and shown with an overhead projector.</a:t>
            </a:r>
          </a:p>
        </p:txBody>
      </p:sp>
    </p:spTree>
  </p:cSld>
  <p:clrMapOvr>
    <a:masterClrMapping/>
  </p:clrMapOvr>
  <p:transition>
    <p:dissolve/>
  </p:transition>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04800" y="1143000"/>
            <a:ext cx="8515350" cy="838200"/>
          </a:xfrm>
        </p:spPr>
        <p:txBody>
          <a:bodyPr/>
          <a:lstStyle/>
          <a:p>
            <a:pPr eaLnBrk="1" hangingPunct="1">
              <a:defRPr/>
            </a:pPr>
            <a:r>
              <a:rPr lang="en-US"/>
              <a:t> Video</a:t>
            </a:r>
          </a:p>
        </p:txBody>
      </p:sp>
      <p:sp>
        <p:nvSpPr>
          <p:cNvPr id="57347" name="Rectangle 3"/>
          <p:cNvSpPr>
            <a:spLocks noGrp="1" noChangeArrowheads="1"/>
          </p:cNvSpPr>
          <p:nvPr>
            <p:ph type="body" idx="1"/>
          </p:nvPr>
        </p:nvSpPr>
        <p:spPr>
          <a:xfrm>
            <a:off x="1066800" y="2057400"/>
            <a:ext cx="7848600" cy="4476750"/>
          </a:xfrm>
        </p:spPr>
        <p:txBody>
          <a:bodyPr/>
          <a:lstStyle/>
          <a:p>
            <a:pPr eaLnBrk="1" hangingPunct="1">
              <a:defRPr/>
            </a:pPr>
            <a:r>
              <a:rPr lang="en-US" b="1"/>
              <a:t>Use video only when it is essential </a:t>
            </a:r>
            <a:br>
              <a:rPr lang="en-US" b="1"/>
            </a:br>
            <a:r>
              <a:rPr lang="en-US" b="1"/>
              <a:t>to communicate your message</a:t>
            </a:r>
          </a:p>
          <a:p>
            <a:pPr eaLnBrk="1" hangingPunct="1">
              <a:defRPr/>
            </a:pPr>
            <a:r>
              <a:rPr lang="en-US" b="1"/>
              <a:t>Edit video so it is smoothly integrated into your speech</a:t>
            </a:r>
          </a:p>
          <a:p>
            <a:pPr eaLnBrk="1" hangingPunct="1">
              <a:defRPr/>
            </a:pPr>
            <a:r>
              <a:rPr lang="en-US" b="1"/>
              <a:t>Make sure you can run the video equipment properly</a:t>
            </a:r>
          </a:p>
        </p:txBody>
      </p:sp>
    </p:spTree>
  </p:cSld>
  <p:clrMapOvr>
    <a:masterClrMapping/>
  </p:clrMapOvr>
  <p:transition>
    <p:dissolve/>
  </p:transition>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19125" y="2057400"/>
            <a:ext cx="7905750" cy="990600"/>
          </a:xfrm>
        </p:spPr>
        <p:txBody>
          <a:bodyPr/>
          <a:lstStyle/>
          <a:p>
            <a:pPr eaLnBrk="1" hangingPunct="1">
              <a:defRPr/>
            </a:pPr>
            <a:r>
              <a:rPr lang="en-US"/>
              <a:t>Multimedia Presentation</a:t>
            </a:r>
          </a:p>
        </p:txBody>
      </p:sp>
      <p:sp>
        <p:nvSpPr>
          <p:cNvPr id="59395" name="Rectangle 3"/>
          <p:cNvSpPr>
            <a:spLocks noGrp="1" noChangeArrowheads="1"/>
          </p:cNvSpPr>
          <p:nvPr>
            <p:ph type="body" idx="1"/>
          </p:nvPr>
        </p:nvSpPr>
        <p:spPr>
          <a:xfrm>
            <a:off x="1295400" y="2971800"/>
            <a:ext cx="6629400" cy="1905000"/>
          </a:xfrm>
        </p:spPr>
        <p:txBody>
          <a:bodyPr/>
          <a:lstStyle/>
          <a:p>
            <a:pPr marL="0" indent="0" eaLnBrk="1" hangingPunct="1">
              <a:buFontTx/>
              <a:buNone/>
              <a:defRPr/>
            </a:pPr>
            <a:r>
              <a:rPr lang="en-US" b="1"/>
              <a:t>A speech that combines several </a:t>
            </a:r>
            <a:br>
              <a:rPr lang="en-US" b="1"/>
            </a:br>
            <a:r>
              <a:rPr lang="en-US" b="1"/>
              <a:t>kinds of visual and/or audio aids </a:t>
            </a:r>
            <a:br>
              <a:rPr lang="en-US" b="1"/>
            </a:br>
            <a:r>
              <a:rPr lang="en-US" b="1"/>
              <a:t>in the same talk.</a:t>
            </a:r>
          </a:p>
        </p:txBody>
      </p:sp>
    </p:spTree>
  </p:cSld>
  <p:clrMapOvr>
    <a:masterClrMapping/>
  </p:clrMapOvr>
  <p:transition>
    <p:dissolve/>
  </p:transition>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defRPr/>
            </a:pPr>
            <a:r>
              <a:rPr lang="en-US" sz="3200"/>
              <a:t>Using Multimedia Resources</a:t>
            </a:r>
          </a:p>
        </p:txBody>
      </p:sp>
      <p:sp>
        <p:nvSpPr>
          <p:cNvPr id="334851" name="Rectangle 4"/>
          <p:cNvSpPr>
            <a:spLocks noChangeArrowheads="1"/>
          </p:cNvSpPr>
          <p:nvPr/>
        </p:nvSpPr>
        <p:spPr bwMode="auto">
          <a:xfrm>
            <a:off x="2209800" y="16002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p>
        </p:txBody>
      </p:sp>
      <p:pic>
        <p:nvPicPr>
          <p:cNvPr id="61445" name="13_6.mpg">
            <a:hlinkClick r:id="" action="ppaction://media"/>
          </p:cNvPr>
          <p:cNvPicPr/>
          <p:nvPr>
            <p:ph idx="1"/>
            <a:videoFile r:link="rId1"/>
          </p:nvPr>
        </p:nvPicPr>
        <p:blipFill>
          <a:blip r:embed="rId4"/>
          <a:srcRect/>
          <a:stretch>
            <a:fillRect/>
          </a:stretch>
        </p:blipFill>
        <p:spPr>
          <a:xfrm>
            <a:off x="2209800" y="1600200"/>
            <a:ext cx="4724400" cy="348615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6144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1445"/>
                                        </p:tgtEl>
                                      </p:cBhvr>
                                    </p:cmd>
                                  </p:childTnLst>
                                </p:cTn>
                              </p:par>
                            </p:childTnLst>
                          </p:cTn>
                        </p:par>
                      </p:childTnLst>
                    </p:cTn>
                  </p:par>
                </p:childTnLst>
              </p:cTn>
              <p:nextCondLst>
                <p:cond evt="onClick" delay="0">
                  <p:tgtEl>
                    <p:spTgt spid="61445"/>
                  </p:tgtEl>
                </p:cond>
              </p:nextCondLst>
            </p:seq>
            <p:video>
              <p:cMediaNode>
                <p:cTn id="7" fill="hold" display="0">
                  <p:stCondLst>
                    <p:cond delay="indefinite"/>
                  </p:stCondLst>
                  <p:endCondLst>
                    <p:cond evt="onNext" delay="0">
                      <p:tgtEl>
                        <p:sldTgt/>
                      </p:tgtEl>
                    </p:cond>
                    <p:cond evt="onPrev" delay="0">
                      <p:tgtEl>
                        <p:sldTgt/>
                      </p:tgtEl>
                    </p:cond>
                  </p:endCondLst>
                </p:cTn>
                <p:tgtEl>
                  <p:spTgt spid="61445"/>
                </p:tgtEl>
              </p:cMediaNode>
            </p:video>
          </p:childTnLst>
        </p:cTn>
      </p:par>
    </p:tnLst>
  </p:timing>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19125" y="685800"/>
            <a:ext cx="7915275" cy="1524000"/>
          </a:xfrm>
        </p:spPr>
        <p:txBody>
          <a:bodyPr/>
          <a:lstStyle/>
          <a:p>
            <a:pPr eaLnBrk="1" hangingPunct="1">
              <a:defRPr/>
            </a:pPr>
            <a:r>
              <a:rPr lang="en-US"/>
              <a:t>Guidelines for Preparing </a:t>
            </a:r>
            <a:br>
              <a:rPr lang="en-US"/>
            </a:br>
            <a:r>
              <a:rPr lang="en-US"/>
              <a:t>Visual Aids</a:t>
            </a:r>
          </a:p>
        </p:txBody>
      </p:sp>
      <p:sp>
        <p:nvSpPr>
          <p:cNvPr id="67587" name="Rectangle 3"/>
          <p:cNvSpPr>
            <a:spLocks noGrp="1" noChangeArrowheads="1"/>
          </p:cNvSpPr>
          <p:nvPr>
            <p:ph type="body" idx="1"/>
          </p:nvPr>
        </p:nvSpPr>
        <p:spPr>
          <a:xfrm>
            <a:off x="1219200" y="2133600"/>
            <a:ext cx="7010400" cy="4191000"/>
          </a:xfrm>
        </p:spPr>
        <p:txBody>
          <a:bodyPr/>
          <a:lstStyle/>
          <a:p>
            <a:pPr eaLnBrk="1" hangingPunct="1">
              <a:defRPr/>
            </a:pPr>
            <a:r>
              <a:rPr lang="en-US" b="1"/>
              <a:t>Prepare visual aids in advance</a:t>
            </a:r>
          </a:p>
          <a:p>
            <a:pPr eaLnBrk="1" hangingPunct="1">
              <a:defRPr/>
            </a:pPr>
            <a:r>
              <a:rPr lang="en-US" b="1"/>
              <a:t>Keep visual aids simple</a:t>
            </a:r>
          </a:p>
          <a:p>
            <a:pPr eaLnBrk="1" hangingPunct="1">
              <a:defRPr/>
            </a:pPr>
            <a:r>
              <a:rPr lang="en-US" b="1"/>
              <a:t>Make sure visual aids are large enough</a:t>
            </a:r>
          </a:p>
          <a:p>
            <a:pPr eaLnBrk="1" hangingPunct="1">
              <a:defRPr/>
            </a:pPr>
            <a:r>
              <a:rPr lang="en-US" b="1"/>
              <a:t>Use fonts that are easy to read</a:t>
            </a:r>
          </a:p>
          <a:p>
            <a:pPr eaLnBrk="1" hangingPunct="1">
              <a:defRPr/>
            </a:pPr>
            <a:r>
              <a:rPr lang="en-US" b="1"/>
              <a:t>Use a limited number of fonts</a:t>
            </a:r>
          </a:p>
          <a:p>
            <a:pPr eaLnBrk="1" hangingPunct="1">
              <a:defRPr/>
            </a:pPr>
            <a:r>
              <a:rPr lang="en-US" b="1"/>
              <a:t>Use color effectively</a:t>
            </a:r>
          </a:p>
        </p:txBody>
      </p:sp>
    </p:spTree>
  </p:cSld>
  <p:clrMapOvr>
    <a:masterClrMapping/>
  </p:clrMapOvr>
  <p:transition>
    <p:dissolve/>
  </p:transition>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685800"/>
            <a:ext cx="8229600" cy="1600200"/>
          </a:xfrm>
        </p:spPr>
        <p:txBody>
          <a:bodyPr/>
          <a:lstStyle/>
          <a:p>
            <a:pPr eaLnBrk="1" hangingPunct="1">
              <a:defRPr/>
            </a:pPr>
            <a:r>
              <a:rPr lang="en-US"/>
              <a:t>Guidelines for Presenting Visual Aids</a:t>
            </a:r>
          </a:p>
        </p:txBody>
      </p:sp>
      <p:sp>
        <p:nvSpPr>
          <p:cNvPr id="69635" name="Rectangle 3"/>
          <p:cNvSpPr>
            <a:spLocks noGrp="1" noChangeArrowheads="1"/>
          </p:cNvSpPr>
          <p:nvPr>
            <p:ph type="body" idx="1"/>
          </p:nvPr>
        </p:nvSpPr>
        <p:spPr>
          <a:xfrm>
            <a:off x="914400" y="2286000"/>
            <a:ext cx="7620000" cy="3733800"/>
          </a:xfrm>
        </p:spPr>
        <p:txBody>
          <a:bodyPr/>
          <a:lstStyle/>
          <a:p>
            <a:pPr eaLnBrk="1" hangingPunct="1">
              <a:defRPr/>
            </a:pPr>
            <a:r>
              <a:rPr lang="en-US" b="1"/>
              <a:t>Avoid using the chalkboard for visual aids</a:t>
            </a:r>
          </a:p>
          <a:p>
            <a:pPr eaLnBrk="1" hangingPunct="1">
              <a:defRPr/>
            </a:pPr>
            <a:r>
              <a:rPr lang="en-US" b="1"/>
              <a:t>Display visual aids where listeners can see them </a:t>
            </a:r>
          </a:p>
          <a:p>
            <a:pPr eaLnBrk="1" hangingPunct="1">
              <a:defRPr/>
            </a:pPr>
            <a:r>
              <a:rPr lang="en-US" b="1"/>
              <a:t>Avoid passing visual aids among the audience</a:t>
            </a:r>
          </a:p>
        </p:txBody>
      </p:sp>
    </p:spTree>
  </p:cSld>
  <p:clrMapOvr>
    <a:masterClrMapping/>
  </p:clrMapOvr>
  <p:transition>
    <p:dissolve/>
  </p:transition>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09600" y="685800"/>
            <a:ext cx="7905750" cy="990600"/>
          </a:xfrm>
        </p:spPr>
        <p:txBody>
          <a:bodyPr/>
          <a:lstStyle/>
          <a:p>
            <a:pPr eaLnBrk="1" hangingPunct="1">
              <a:defRPr/>
            </a:pPr>
            <a:r>
              <a:rPr lang="en-US"/>
              <a:t>Guidelines for Presenting Visual Aids </a:t>
            </a:r>
            <a:br>
              <a:rPr lang="en-US"/>
            </a:br>
            <a:endParaRPr lang="en-US" sz="3200"/>
          </a:p>
        </p:txBody>
      </p:sp>
      <p:sp>
        <p:nvSpPr>
          <p:cNvPr id="71683" name="Rectangle 3"/>
          <p:cNvSpPr>
            <a:spLocks noGrp="1" noChangeArrowheads="1"/>
          </p:cNvSpPr>
          <p:nvPr>
            <p:ph type="body" idx="1"/>
          </p:nvPr>
        </p:nvSpPr>
        <p:spPr>
          <a:xfrm>
            <a:off x="1066800" y="2286000"/>
            <a:ext cx="7162800" cy="3733800"/>
          </a:xfrm>
        </p:spPr>
        <p:txBody>
          <a:bodyPr/>
          <a:lstStyle/>
          <a:p>
            <a:pPr eaLnBrk="1" hangingPunct="1">
              <a:lnSpc>
                <a:spcPct val="90000"/>
              </a:lnSpc>
              <a:defRPr/>
            </a:pPr>
            <a:r>
              <a:rPr lang="en-US" b="1"/>
              <a:t>Display visual aids only while discussing them</a:t>
            </a:r>
          </a:p>
          <a:p>
            <a:pPr eaLnBrk="1" hangingPunct="1">
              <a:lnSpc>
                <a:spcPct val="90000"/>
              </a:lnSpc>
              <a:defRPr/>
            </a:pPr>
            <a:r>
              <a:rPr lang="en-US" b="1"/>
              <a:t>Talk to the audience, not to your visual aid</a:t>
            </a:r>
          </a:p>
          <a:p>
            <a:pPr eaLnBrk="1" hangingPunct="1">
              <a:lnSpc>
                <a:spcPct val="90000"/>
              </a:lnSpc>
              <a:defRPr/>
            </a:pPr>
            <a:r>
              <a:rPr lang="en-US" b="1"/>
              <a:t>Explain visual aids clearly and concisely</a:t>
            </a:r>
          </a:p>
          <a:p>
            <a:pPr eaLnBrk="1" hangingPunct="1">
              <a:lnSpc>
                <a:spcPct val="90000"/>
              </a:lnSpc>
              <a:defRPr/>
            </a:pPr>
            <a:r>
              <a:rPr lang="en-US" b="1"/>
              <a:t>Practice with your visual aids</a:t>
            </a:r>
          </a:p>
        </p:txBody>
      </p:sp>
    </p:spTree>
  </p:cSld>
  <p:clrMapOvr>
    <a:masterClrMapping/>
  </p:clrMapOvr>
  <p:transition>
    <p:dissolve/>
  </p:transition>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defRPr/>
            </a:pPr>
            <a:r>
              <a:rPr lang="en-US" sz="3200"/>
              <a:t>Explaining Visual Aids</a:t>
            </a:r>
          </a:p>
        </p:txBody>
      </p:sp>
      <p:sp>
        <p:nvSpPr>
          <p:cNvPr id="340995" name="Rectangle 4"/>
          <p:cNvSpPr>
            <a:spLocks noChangeArrowheads="1"/>
          </p:cNvSpPr>
          <p:nvPr/>
        </p:nvSpPr>
        <p:spPr bwMode="auto">
          <a:xfrm>
            <a:off x="2209800" y="16764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p>
        </p:txBody>
      </p:sp>
      <p:pic>
        <p:nvPicPr>
          <p:cNvPr id="73733" name="13_8.mpg">
            <a:hlinkClick r:id="" action="ppaction://media"/>
          </p:cNvPr>
          <p:cNvPicPr/>
          <p:nvPr>
            <p:ph idx="1"/>
            <a:videoFile r:link="rId1"/>
          </p:nvPr>
        </p:nvPicPr>
        <p:blipFill>
          <a:blip r:embed="rId4"/>
          <a:srcRect/>
          <a:stretch>
            <a:fillRect/>
          </a:stretch>
        </p:blipFill>
        <p:spPr>
          <a:xfrm>
            <a:off x="2209800" y="1695450"/>
            <a:ext cx="4724400" cy="348615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7373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3733"/>
                                        </p:tgtEl>
                                      </p:cBhvr>
                                    </p:cmd>
                                  </p:childTnLst>
                                </p:cTn>
                              </p:par>
                            </p:childTnLst>
                          </p:cTn>
                        </p:par>
                      </p:childTnLst>
                    </p:cTn>
                  </p:par>
                </p:childTnLst>
              </p:cTn>
              <p:nextCondLst>
                <p:cond evt="onClick" delay="0">
                  <p:tgtEl>
                    <p:spTgt spid="73733"/>
                  </p:tgtEl>
                </p:cond>
              </p:nextCondLst>
            </p:seq>
            <p:video>
              <p:cMediaNode>
                <p:cTn id="7" fill="hold" display="0">
                  <p:stCondLst>
                    <p:cond delay="indefinite"/>
                  </p:stCondLst>
                  <p:endCondLst>
                    <p:cond evt="onNext" delay="0">
                      <p:tgtEl>
                        <p:sldTgt/>
                      </p:tgtEl>
                    </p:cond>
                    <p:cond evt="onPrev" delay="0">
                      <p:tgtEl>
                        <p:sldTgt/>
                      </p:tgtEl>
                    </p:cond>
                  </p:endCondLst>
                </p:cTn>
                <p:tgtEl>
                  <p:spTgt spid="73733"/>
                </p:tgtEl>
              </p:cMediaNode>
            </p:video>
          </p:childTnLst>
        </p:cTn>
      </p:par>
    </p:tnLst>
  </p:timing>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subTitle" idx="1"/>
          </p:nvPr>
        </p:nvSpPr>
        <p:spPr/>
        <p:txBody>
          <a:bodyPr/>
          <a:lstStyle/>
          <a:p>
            <a:pPr eaLnBrk="1" hangingPunct="1">
              <a:defRPr/>
            </a:pPr>
            <a:r>
              <a:rPr lang="en-US" b="1"/>
              <a:t>Speaking in Small Groups</a:t>
            </a:r>
          </a:p>
        </p:txBody>
      </p:sp>
      <p:sp>
        <p:nvSpPr>
          <p:cNvPr id="4099" name="Rectangle 3"/>
          <p:cNvSpPr>
            <a:spLocks noGrp="1" noChangeArrowheads="1"/>
          </p:cNvSpPr>
          <p:nvPr>
            <p:ph type="ctrTitle"/>
          </p:nvPr>
        </p:nvSpPr>
        <p:spPr/>
        <p:txBody>
          <a:bodyPr/>
          <a:lstStyle/>
          <a:p>
            <a:pPr eaLnBrk="1" hangingPunct="1">
              <a:defRPr/>
            </a:pPr>
            <a:r>
              <a:rPr lang="en-US"/>
              <a:t>18</a:t>
            </a:r>
          </a:p>
        </p:txBody>
      </p:sp>
    </p:spTree>
  </p:cSld>
  <p:clrMapOvr>
    <a:masterClrMapping/>
  </p:clrMapOvr>
  <p:transition>
    <p:dissolve/>
  </p:transition>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19125" y="2057400"/>
            <a:ext cx="7905750" cy="762000"/>
          </a:xfrm>
        </p:spPr>
        <p:txBody>
          <a:bodyPr/>
          <a:lstStyle/>
          <a:p>
            <a:pPr eaLnBrk="1" hangingPunct="1">
              <a:defRPr/>
            </a:pPr>
            <a:r>
              <a:rPr lang="en-US"/>
              <a:t> Small Group</a:t>
            </a:r>
          </a:p>
        </p:txBody>
      </p:sp>
      <p:sp>
        <p:nvSpPr>
          <p:cNvPr id="6147" name="Rectangle 3"/>
          <p:cNvSpPr>
            <a:spLocks noGrp="1" noChangeArrowheads="1"/>
          </p:cNvSpPr>
          <p:nvPr>
            <p:ph type="body" idx="1"/>
          </p:nvPr>
        </p:nvSpPr>
        <p:spPr>
          <a:xfrm>
            <a:off x="1371600" y="2971800"/>
            <a:ext cx="7315200" cy="1676400"/>
          </a:xfrm>
        </p:spPr>
        <p:txBody>
          <a:bodyPr/>
          <a:lstStyle/>
          <a:p>
            <a:pPr marL="0" indent="0" eaLnBrk="1" hangingPunct="1">
              <a:buFontTx/>
              <a:buNone/>
              <a:defRPr/>
            </a:pPr>
            <a:r>
              <a:rPr lang="en-US" b="1"/>
              <a:t>A collection of 3 to 12 people who assemble for a specific purpose.</a:t>
            </a:r>
          </a:p>
        </p:txBody>
      </p:sp>
    </p:spTree>
  </p:cSld>
  <p:clrMapOvr>
    <a:masterClrMapping/>
  </p:clrMapOvr>
  <p:transition>
    <p:dissolv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6"/>
          <p:cNvSpPr>
            <a:spLocks noGrp="1" noChangeArrowheads="1"/>
          </p:cNvSpPr>
          <p:nvPr>
            <p:ph type="title"/>
          </p:nvPr>
        </p:nvSpPr>
        <p:spPr/>
        <p:txBody>
          <a:bodyPr/>
          <a:lstStyle/>
          <a:p>
            <a:pPr eaLnBrk="1" hangingPunct="1"/>
            <a:r>
              <a:rPr lang="en-US" smtClean="0">
                <a:effectLst>
                  <a:outerShdw blurRad="38100" dist="38100" dir="2700000" algn="tl">
                    <a:srgbClr val="000000"/>
                  </a:outerShdw>
                </a:effectLst>
              </a:rPr>
              <a:t>Ethical Listening</a:t>
            </a:r>
          </a:p>
        </p:txBody>
      </p:sp>
      <p:sp>
        <p:nvSpPr>
          <p:cNvPr id="18435" name="Rectangle 7"/>
          <p:cNvSpPr>
            <a:spLocks noGrp="1" noChangeArrowheads="1"/>
          </p:cNvSpPr>
          <p:nvPr>
            <p:ph sz="quarter" idx="1"/>
          </p:nvPr>
        </p:nvSpPr>
        <p:spPr bwMode="auto">
          <a:xfrm>
            <a:off x="609600" y="1598613"/>
            <a:ext cx="4267200" cy="4802187"/>
          </a:xfrm>
          <a:noFill/>
          <a:ln>
            <a:miter lim="800000"/>
            <a:headEnd/>
            <a:tailEnd/>
          </a:ln>
        </p:spPr>
        <p:txBody>
          <a:bodyPr vert="horz" wrap="square" lIns="91440" tIns="45720" rIns="91440" bIns="45720" numCol="1" anchor="t" anchorCtr="0" compatLnSpc="1">
            <a:prstTxWarp prst="textNoShape">
              <a:avLst/>
            </a:prstTxWarp>
          </a:bodyPr>
          <a:lstStyle/>
          <a:p>
            <a:pPr marL="601663" indent="-457200" eaLnBrk="1" hangingPunct="1">
              <a:lnSpc>
                <a:spcPct val="120000"/>
              </a:lnSpc>
              <a:spcBef>
                <a:spcPct val="0"/>
              </a:spcBef>
              <a:buClr>
                <a:srgbClr val="000000"/>
              </a:buClr>
              <a:buSzPct val="120000"/>
            </a:pPr>
            <a:r>
              <a:rPr lang="en-US" sz="3600" b="1" smtClean="0"/>
              <a:t>Speechmaking a two-way street</a:t>
            </a:r>
            <a:endParaRPr lang="en-US" sz="3400" b="1" smtClean="0"/>
          </a:p>
          <a:p>
            <a:pPr marL="601663" indent="-457200" eaLnBrk="1" hangingPunct="1">
              <a:lnSpc>
                <a:spcPct val="120000"/>
              </a:lnSpc>
              <a:spcBef>
                <a:spcPts val="1800"/>
              </a:spcBef>
              <a:buClr>
                <a:srgbClr val="000000"/>
              </a:buClr>
              <a:buSzPct val="120000"/>
            </a:pPr>
            <a:r>
              <a:rPr lang="en-US" sz="3600" b="1" smtClean="0"/>
              <a:t>Listeners </a:t>
            </a:r>
            <a:br>
              <a:rPr lang="en-US" sz="3600" b="1" smtClean="0"/>
            </a:br>
            <a:r>
              <a:rPr lang="en-US" sz="3600" b="1" smtClean="0"/>
              <a:t>have ethical obligations</a:t>
            </a:r>
          </a:p>
        </p:txBody>
      </p:sp>
      <p:pic>
        <p:nvPicPr>
          <p:cNvPr id="18436" name="Picture 8"/>
          <p:cNvPicPr>
            <a:picLocks noChangeAspect="1" noChangeArrowheads="1"/>
          </p:cNvPicPr>
          <p:nvPr/>
        </p:nvPicPr>
        <p:blipFill>
          <a:blip r:embed="rId2"/>
          <a:srcRect/>
          <a:stretch>
            <a:fillRect/>
          </a:stretch>
        </p:blipFill>
        <p:spPr bwMode="auto">
          <a:xfrm>
            <a:off x="5181600" y="1752600"/>
            <a:ext cx="3565525" cy="42672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19125" y="1676400"/>
            <a:ext cx="7905750" cy="838200"/>
          </a:xfrm>
        </p:spPr>
        <p:txBody>
          <a:bodyPr/>
          <a:lstStyle/>
          <a:p>
            <a:pPr eaLnBrk="1" hangingPunct="1">
              <a:defRPr/>
            </a:pPr>
            <a:r>
              <a:rPr lang="en-US"/>
              <a:t>Leadership</a:t>
            </a:r>
          </a:p>
        </p:txBody>
      </p:sp>
      <p:sp>
        <p:nvSpPr>
          <p:cNvPr id="10243" name="Rectangle 3"/>
          <p:cNvSpPr>
            <a:spLocks noGrp="1" noChangeArrowheads="1"/>
          </p:cNvSpPr>
          <p:nvPr>
            <p:ph type="body" idx="1"/>
          </p:nvPr>
        </p:nvSpPr>
        <p:spPr>
          <a:xfrm>
            <a:off x="1524000" y="2743200"/>
            <a:ext cx="6553200" cy="2057400"/>
          </a:xfrm>
        </p:spPr>
        <p:txBody>
          <a:bodyPr/>
          <a:lstStyle/>
          <a:p>
            <a:pPr marL="0" indent="0" eaLnBrk="1" hangingPunct="1">
              <a:buFontTx/>
              <a:buNone/>
              <a:defRPr/>
            </a:pPr>
            <a:r>
              <a:rPr lang="en-US" b="1"/>
              <a:t>The ability to influence group members so as to help achieve </a:t>
            </a:r>
            <a:br>
              <a:rPr lang="en-US" b="1"/>
            </a:br>
            <a:r>
              <a:rPr lang="en-US" b="1"/>
              <a:t>the goals of the group.</a:t>
            </a:r>
          </a:p>
        </p:txBody>
      </p:sp>
    </p:spTree>
  </p:cSld>
  <p:clrMapOvr>
    <a:masterClrMapping/>
  </p:clrMapOvr>
  <p:transition>
    <p:dissolve/>
  </p:transition>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19125" y="1752600"/>
            <a:ext cx="7905750" cy="990600"/>
          </a:xfrm>
        </p:spPr>
        <p:txBody>
          <a:bodyPr/>
          <a:lstStyle/>
          <a:p>
            <a:pPr eaLnBrk="1" hangingPunct="1">
              <a:defRPr/>
            </a:pPr>
            <a:r>
              <a:rPr lang="en-US"/>
              <a:t>Kinds of Group Leaders</a:t>
            </a:r>
          </a:p>
        </p:txBody>
      </p:sp>
      <p:sp>
        <p:nvSpPr>
          <p:cNvPr id="12291" name="Rectangle 3"/>
          <p:cNvSpPr>
            <a:spLocks noGrp="1" noChangeArrowheads="1"/>
          </p:cNvSpPr>
          <p:nvPr>
            <p:ph type="body" idx="1"/>
          </p:nvPr>
        </p:nvSpPr>
        <p:spPr>
          <a:xfrm>
            <a:off x="1219200" y="2667000"/>
            <a:ext cx="6629400" cy="3200400"/>
          </a:xfrm>
        </p:spPr>
        <p:txBody>
          <a:bodyPr/>
          <a:lstStyle/>
          <a:p>
            <a:pPr eaLnBrk="1" hangingPunct="1">
              <a:defRPr/>
            </a:pPr>
            <a:r>
              <a:rPr lang="en-US" b="1"/>
              <a:t>Implied leader </a:t>
            </a:r>
          </a:p>
          <a:p>
            <a:pPr eaLnBrk="1" hangingPunct="1">
              <a:defRPr/>
            </a:pPr>
            <a:r>
              <a:rPr lang="en-US" b="1"/>
              <a:t>Emergent leader </a:t>
            </a:r>
          </a:p>
          <a:p>
            <a:pPr eaLnBrk="1" hangingPunct="1">
              <a:defRPr/>
            </a:pPr>
            <a:r>
              <a:rPr lang="en-US" b="1"/>
              <a:t>Designated leader</a:t>
            </a:r>
          </a:p>
        </p:txBody>
      </p:sp>
    </p:spTree>
  </p:cSld>
  <p:clrMapOvr>
    <a:masterClrMapping/>
  </p:clrMapOvr>
  <p:transition>
    <p:dissolve/>
  </p:transition>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19125" y="1828800"/>
            <a:ext cx="7905750" cy="990600"/>
          </a:xfrm>
        </p:spPr>
        <p:txBody>
          <a:bodyPr/>
          <a:lstStyle/>
          <a:p>
            <a:pPr eaLnBrk="1" hangingPunct="1">
              <a:defRPr/>
            </a:pPr>
            <a:r>
              <a:rPr lang="en-US"/>
              <a:t>Implied Leader</a:t>
            </a:r>
          </a:p>
        </p:txBody>
      </p:sp>
      <p:sp>
        <p:nvSpPr>
          <p:cNvPr id="14339" name="Rectangle 3"/>
          <p:cNvSpPr>
            <a:spLocks noGrp="1" noChangeArrowheads="1"/>
          </p:cNvSpPr>
          <p:nvPr>
            <p:ph type="body" idx="1"/>
          </p:nvPr>
        </p:nvSpPr>
        <p:spPr>
          <a:xfrm>
            <a:off x="1295400" y="2743200"/>
            <a:ext cx="7239000" cy="1981200"/>
          </a:xfrm>
        </p:spPr>
        <p:txBody>
          <a:bodyPr/>
          <a:lstStyle/>
          <a:p>
            <a:pPr marL="0" indent="0" eaLnBrk="1" hangingPunct="1">
              <a:buFontTx/>
              <a:buNone/>
              <a:defRPr/>
            </a:pPr>
            <a:r>
              <a:rPr lang="en-US" b="1"/>
              <a:t>A group member to whom other members defer because of her or </a:t>
            </a:r>
            <a:br>
              <a:rPr lang="en-US" b="1"/>
            </a:br>
            <a:r>
              <a:rPr lang="en-US" b="1"/>
              <a:t>his rank, expertise, or other quality.</a:t>
            </a:r>
          </a:p>
        </p:txBody>
      </p:sp>
    </p:spTree>
  </p:cSld>
  <p:clrMapOvr>
    <a:masterClrMapping/>
  </p:clrMapOvr>
  <p:transition>
    <p:dissolve/>
  </p:transition>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19125" y="1981200"/>
            <a:ext cx="7905750" cy="990600"/>
          </a:xfrm>
        </p:spPr>
        <p:txBody>
          <a:bodyPr/>
          <a:lstStyle/>
          <a:p>
            <a:pPr eaLnBrk="1" hangingPunct="1">
              <a:defRPr/>
            </a:pPr>
            <a:r>
              <a:rPr lang="en-US"/>
              <a:t>Emergent Leader</a:t>
            </a:r>
          </a:p>
        </p:txBody>
      </p:sp>
      <p:sp>
        <p:nvSpPr>
          <p:cNvPr id="16387" name="Rectangle 3"/>
          <p:cNvSpPr>
            <a:spLocks noGrp="1" noChangeArrowheads="1"/>
          </p:cNvSpPr>
          <p:nvPr>
            <p:ph type="body" idx="1"/>
          </p:nvPr>
        </p:nvSpPr>
        <p:spPr>
          <a:xfrm>
            <a:off x="1524000" y="2971800"/>
            <a:ext cx="6781800" cy="1600200"/>
          </a:xfrm>
        </p:spPr>
        <p:txBody>
          <a:bodyPr/>
          <a:lstStyle/>
          <a:p>
            <a:pPr marL="0" indent="0" eaLnBrk="1" hangingPunct="1">
              <a:buFontTx/>
              <a:buNone/>
              <a:defRPr/>
            </a:pPr>
            <a:r>
              <a:rPr lang="en-US" b="1"/>
              <a:t>A group member who emerges </a:t>
            </a:r>
            <a:br>
              <a:rPr lang="en-US" b="1"/>
            </a:br>
            <a:r>
              <a:rPr lang="en-US" b="1"/>
              <a:t>as a leader during the group's deliberations.</a:t>
            </a:r>
          </a:p>
        </p:txBody>
      </p:sp>
    </p:spTree>
  </p:cSld>
  <p:clrMapOvr>
    <a:masterClrMapping/>
  </p:clrMapOvr>
  <p:transition>
    <p:dissolve/>
  </p:transition>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19125" y="2057400"/>
            <a:ext cx="7905750" cy="990600"/>
          </a:xfrm>
        </p:spPr>
        <p:txBody>
          <a:bodyPr/>
          <a:lstStyle/>
          <a:p>
            <a:pPr eaLnBrk="1" hangingPunct="1">
              <a:defRPr/>
            </a:pPr>
            <a:r>
              <a:rPr lang="en-US"/>
              <a:t>Designated Leader</a:t>
            </a:r>
          </a:p>
        </p:txBody>
      </p:sp>
      <p:sp>
        <p:nvSpPr>
          <p:cNvPr id="18435" name="Rectangle 3"/>
          <p:cNvSpPr>
            <a:spLocks noGrp="1" noChangeArrowheads="1"/>
          </p:cNvSpPr>
          <p:nvPr>
            <p:ph type="body" idx="1"/>
          </p:nvPr>
        </p:nvSpPr>
        <p:spPr>
          <a:xfrm>
            <a:off x="1066800" y="2971800"/>
            <a:ext cx="7772400" cy="1905000"/>
          </a:xfrm>
        </p:spPr>
        <p:txBody>
          <a:bodyPr/>
          <a:lstStyle/>
          <a:p>
            <a:pPr marL="0" indent="0" eaLnBrk="1" hangingPunct="1">
              <a:buFontTx/>
              <a:buNone/>
              <a:defRPr/>
            </a:pPr>
            <a:r>
              <a:rPr lang="en-US" b="1"/>
              <a:t>A person who is elected or appointed as leader when the group is formed.</a:t>
            </a:r>
          </a:p>
        </p:txBody>
      </p:sp>
    </p:spTree>
  </p:cSld>
  <p:clrMapOvr>
    <a:masterClrMapping/>
  </p:clrMapOvr>
  <p:transition>
    <p:dissolve/>
  </p:transition>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19125" y="1447800"/>
            <a:ext cx="7905750" cy="838200"/>
          </a:xfrm>
        </p:spPr>
        <p:txBody>
          <a:bodyPr/>
          <a:lstStyle/>
          <a:p>
            <a:pPr eaLnBrk="1" hangingPunct="1">
              <a:defRPr/>
            </a:pPr>
            <a:r>
              <a:rPr lang="en-US"/>
              <a:t>Group Needs</a:t>
            </a:r>
          </a:p>
        </p:txBody>
      </p:sp>
      <p:sp>
        <p:nvSpPr>
          <p:cNvPr id="20483" name="Rectangle 3"/>
          <p:cNvSpPr>
            <a:spLocks noGrp="1" noChangeArrowheads="1"/>
          </p:cNvSpPr>
          <p:nvPr>
            <p:ph type="body" idx="1"/>
          </p:nvPr>
        </p:nvSpPr>
        <p:spPr>
          <a:xfrm>
            <a:off x="1066800" y="2381250"/>
            <a:ext cx="7848600" cy="2800350"/>
          </a:xfrm>
        </p:spPr>
        <p:txBody>
          <a:bodyPr/>
          <a:lstStyle/>
          <a:p>
            <a:pPr eaLnBrk="1" hangingPunct="1">
              <a:defRPr/>
            </a:pPr>
            <a:r>
              <a:rPr lang="en-US" b="1"/>
              <a:t>Procedural needs </a:t>
            </a:r>
          </a:p>
          <a:p>
            <a:pPr eaLnBrk="1" hangingPunct="1">
              <a:defRPr/>
            </a:pPr>
            <a:r>
              <a:rPr lang="en-US" b="1"/>
              <a:t>Task needs </a:t>
            </a:r>
          </a:p>
          <a:p>
            <a:pPr eaLnBrk="1" hangingPunct="1">
              <a:defRPr/>
            </a:pPr>
            <a:r>
              <a:rPr lang="en-US" b="1"/>
              <a:t>Maintenance needs</a:t>
            </a:r>
          </a:p>
        </p:txBody>
      </p:sp>
    </p:spTree>
  </p:cSld>
  <p:clrMapOvr>
    <a:masterClrMapping/>
  </p:clrMapOvr>
  <p:transition>
    <p:dissolve/>
  </p:transition>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09600" y="1676400"/>
            <a:ext cx="7905750" cy="990600"/>
          </a:xfrm>
        </p:spPr>
        <p:txBody>
          <a:bodyPr/>
          <a:lstStyle/>
          <a:p>
            <a:pPr eaLnBrk="1" hangingPunct="1">
              <a:defRPr/>
            </a:pPr>
            <a:r>
              <a:rPr lang="en-US"/>
              <a:t>Procedural Needs</a:t>
            </a:r>
          </a:p>
        </p:txBody>
      </p:sp>
      <p:sp>
        <p:nvSpPr>
          <p:cNvPr id="22531" name="Rectangle 3"/>
          <p:cNvSpPr>
            <a:spLocks noGrp="1" noChangeArrowheads="1"/>
          </p:cNvSpPr>
          <p:nvPr>
            <p:ph type="body" idx="1"/>
          </p:nvPr>
        </p:nvSpPr>
        <p:spPr>
          <a:xfrm>
            <a:off x="1143000" y="2743200"/>
            <a:ext cx="7239000" cy="2133600"/>
          </a:xfrm>
        </p:spPr>
        <p:txBody>
          <a:bodyPr/>
          <a:lstStyle/>
          <a:p>
            <a:pPr marL="0" indent="0" eaLnBrk="1" hangingPunct="1">
              <a:buFontTx/>
              <a:buNone/>
              <a:defRPr/>
            </a:pPr>
            <a:r>
              <a:rPr lang="en-US" b="1"/>
              <a:t>Routine  “housekeeping” actions necessary for the efficient conduct of business in a small group.</a:t>
            </a:r>
          </a:p>
        </p:txBody>
      </p:sp>
    </p:spTree>
  </p:cSld>
  <p:clrMapOvr>
    <a:masterClrMapping/>
  </p:clrMapOvr>
  <p:transition>
    <p:dissolve/>
  </p:transition>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19125" y="1676400"/>
            <a:ext cx="7905750" cy="990600"/>
          </a:xfrm>
        </p:spPr>
        <p:txBody>
          <a:bodyPr/>
          <a:lstStyle/>
          <a:p>
            <a:pPr eaLnBrk="1" hangingPunct="1">
              <a:defRPr/>
            </a:pPr>
            <a:r>
              <a:rPr lang="en-US"/>
              <a:t>Task Needs</a:t>
            </a:r>
          </a:p>
        </p:txBody>
      </p:sp>
      <p:sp>
        <p:nvSpPr>
          <p:cNvPr id="24579" name="Rectangle 3"/>
          <p:cNvSpPr>
            <a:spLocks noGrp="1" noChangeArrowheads="1"/>
          </p:cNvSpPr>
          <p:nvPr>
            <p:ph type="body" idx="1"/>
          </p:nvPr>
        </p:nvSpPr>
        <p:spPr>
          <a:xfrm>
            <a:off x="1143000" y="2743200"/>
            <a:ext cx="7315200" cy="2133600"/>
          </a:xfrm>
        </p:spPr>
        <p:txBody>
          <a:bodyPr/>
          <a:lstStyle/>
          <a:p>
            <a:pPr marL="0" indent="0" eaLnBrk="1" hangingPunct="1">
              <a:buFontTx/>
              <a:buNone/>
              <a:defRPr/>
            </a:pPr>
            <a:r>
              <a:rPr lang="en-US" b="1"/>
              <a:t>Substantive actions necessary to help a small group complete its assigned task.</a:t>
            </a:r>
          </a:p>
        </p:txBody>
      </p:sp>
    </p:spTree>
  </p:cSld>
  <p:clrMapOvr>
    <a:masterClrMapping/>
  </p:clrMapOvr>
  <p:transition>
    <p:dissolve/>
  </p:transition>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19125" y="1752600"/>
            <a:ext cx="7905750" cy="990600"/>
          </a:xfrm>
        </p:spPr>
        <p:txBody>
          <a:bodyPr/>
          <a:lstStyle/>
          <a:p>
            <a:pPr eaLnBrk="1" hangingPunct="1">
              <a:defRPr/>
            </a:pPr>
            <a:r>
              <a:rPr lang="en-US"/>
              <a:t>Maintenance Needs</a:t>
            </a:r>
          </a:p>
        </p:txBody>
      </p:sp>
      <p:sp>
        <p:nvSpPr>
          <p:cNvPr id="26627" name="Rectangle 3"/>
          <p:cNvSpPr>
            <a:spLocks noGrp="1" noChangeArrowheads="1"/>
          </p:cNvSpPr>
          <p:nvPr>
            <p:ph type="body" idx="1"/>
          </p:nvPr>
        </p:nvSpPr>
        <p:spPr>
          <a:xfrm>
            <a:off x="1143000" y="2743200"/>
            <a:ext cx="7315200" cy="2286000"/>
          </a:xfrm>
        </p:spPr>
        <p:txBody>
          <a:bodyPr/>
          <a:lstStyle/>
          <a:p>
            <a:pPr marL="0" indent="0" eaLnBrk="1" hangingPunct="1">
              <a:buFontTx/>
              <a:buNone/>
              <a:defRPr/>
            </a:pPr>
            <a:r>
              <a:rPr lang="en-US" b="1"/>
              <a:t>Communicative actions necessary </a:t>
            </a:r>
            <a:br>
              <a:rPr lang="en-US" b="1"/>
            </a:br>
            <a:r>
              <a:rPr lang="en-US" b="1"/>
              <a:t>to maintain interpersonal relations </a:t>
            </a:r>
            <a:br>
              <a:rPr lang="en-US" b="1"/>
            </a:br>
            <a:r>
              <a:rPr lang="en-US" b="1"/>
              <a:t>in a small group.</a:t>
            </a:r>
          </a:p>
        </p:txBody>
      </p:sp>
    </p:spTree>
  </p:cSld>
  <p:clrMapOvr>
    <a:masterClrMapping/>
  </p:clrMapOvr>
  <p:transition>
    <p:dissolve/>
  </p:transition>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19125" y="685800"/>
            <a:ext cx="7915275" cy="1447800"/>
          </a:xfrm>
        </p:spPr>
        <p:txBody>
          <a:bodyPr/>
          <a:lstStyle/>
          <a:p>
            <a:pPr eaLnBrk="1" hangingPunct="1">
              <a:lnSpc>
                <a:spcPct val="100000"/>
              </a:lnSpc>
              <a:defRPr/>
            </a:pPr>
            <a:r>
              <a:rPr lang="en-US"/>
              <a:t>Responsibilities in a </a:t>
            </a:r>
            <a:br>
              <a:rPr lang="en-US"/>
            </a:br>
            <a:r>
              <a:rPr lang="en-US"/>
              <a:t>Small Group</a:t>
            </a:r>
          </a:p>
        </p:txBody>
      </p:sp>
      <p:sp>
        <p:nvSpPr>
          <p:cNvPr id="28675" name="Rectangle 3"/>
          <p:cNvSpPr>
            <a:spLocks noGrp="1" noChangeArrowheads="1"/>
          </p:cNvSpPr>
          <p:nvPr>
            <p:ph type="body" idx="1"/>
          </p:nvPr>
        </p:nvSpPr>
        <p:spPr>
          <a:xfrm>
            <a:off x="914400" y="2133600"/>
            <a:ext cx="7848600" cy="3657600"/>
          </a:xfrm>
        </p:spPr>
        <p:txBody>
          <a:bodyPr/>
          <a:lstStyle/>
          <a:p>
            <a:pPr eaLnBrk="1" hangingPunct="1">
              <a:defRPr/>
            </a:pPr>
            <a:r>
              <a:rPr lang="en-US" b="1"/>
              <a:t>Be committed to the group’s goals </a:t>
            </a:r>
          </a:p>
          <a:p>
            <a:pPr eaLnBrk="1" hangingPunct="1">
              <a:defRPr/>
            </a:pPr>
            <a:r>
              <a:rPr lang="en-US" b="1"/>
              <a:t>Fulfill individual assignments</a:t>
            </a:r>
          </a:p>
          <a:p>
            <a:pPr eaLnBrk="1" hangingPunct="1">
              <a:defRPr/>
            </a:pPr>
            <a:r>
              <a:rPr lang="en-US" b="1"/>
              <a:t>Avoid interpersonal conflicts</a:t>
            </a:r>
          </a:p>
          <a:p>
            <a:pPr eaLnBrk="1" hangingPunct="1">
              <a:defRPr/>
            </a:pPr>
            <a:r>
              <a:rPr lang="en-US" b="1"/>
              <a:t>Encourage full participation</a:t>
            </a:r>
          </a:p>
          <a:p>
            <a:pPr eaLnBrk="1" hangingPunct="1">
              <a:defRPr/>
            </a:pPr>
            <a:r>
              <a:rPr lang="en-US" b="1"/>
              <a:t>Keep the discussion on track</a:t>
            </a:r>
          </a:p>
        </p:txBody>
      </p:sp>
    </p:spTree>
  </p:cSld>
  <p:clrMapOvr>
    <a:masterClrMapping/>
  </p:clrMapOvr>
  <p:transition>
    <p:dissolv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6"/>
          <p:cNvSpPr>
            <a:spLocks noGrp="1" noChangeArrowheads="1"/>
          </p:cNvSpPr>
          <p:nvPr>
            <p:ph type="title"/>
          </p:nvPr>
        </p:nvSpPr>
        <p:spPr>
          <a:xfrm>
            <a:off x="457200" y="0"/>
            <a:ext cx="8534400" cy="1608138"/>
          </a:xfrm>
        </p:spPr>
        <p:txBody>
          <a:bodyPr/>
          <a:lstStyle/>
          <a:p>
            <a:pPr eaLnBrk="1" hangingPunct="1"/>
            <a:r>
              <a:rPr lang="en-US" sz="4600" smtClean="0">
                <a:effectLst>
                  <a:outerShdw blurRad="38100" dist="38100" dir="2700000" algn="tl">
                    <a:srgbClr val="000000"/>
                  </a:outerShdw>
                </a:effectLst>
              </a:rPr>
              <a:t>Ethical Listening Guidelines</a:t>
            </a:r>
          </a:p>
        </p:txBody>
      </p:sp>
      <p:sp>
        <p:nvSpPr>
          <p:cNvPr id="19459" name="Rectangle 7"/>
          <p:cNvSpPr>
            <a:spLocks noGrp="1" noChangeArrowheads="1"/>
          </p:cNvSpPr>
          <p:nvPr>
            <p:ph sz="quarter" idx="1"/>
          </p:nvPr>
        </p:nvSpPr>
        <p:spPr bwMode="auto">
          <a:xfrm>
            <a:off x="1066800" y="1905000"/>
            <a:ext cx="7162800" cy="4267200"/>
          </a:xfrm>
          <a:noFill/>
          <a:ln>
            <a:miter lim="800000"/>
            <a:headEnd/>
            <a:tailEnd/>
          </a:ln>
        </p:spPr>
        <p:txBody>
          <a:bodyPr vert="horz" wrap="square" lIns="91440" tIns="45720" rIns="91440" bIns="45720" numCol="1" anchor="t" anchorCtr="0" compatLnSpc="1">
            <a:prstTxWarp prst="textNoShape">
              <a:avLst/>
            </a:prstTxWarp>
          </a:bodyPr>
          <a:lstStyle/>
          <a:p>
            <a:pPr marL="601663" indent="-457200" eaLnBrk="1" hangingPunct="1">
              <a:lnSpc>
                <a:spcPct val="120000"/>
              </a:lnSpc>
              <a:spcBef>
                <a:spcPct val="0"/>
              </a:spcBef>
              <a:buClr>
                <a:srgbClr val="000000"/>
              </a:buClr>
              <a:buSzPct val="120000"/>
            </a:pPr>
            <a:r>
              <a:rPr lang="en-US" sz="3800" b="1" smtClean="0"/>
              <a:t>Be courteous, attentive</a:t>
            </a:r>
            <a:endParaRPr lang="en-US" sz="3400" b="1" smtClean="0"/>
          </a:p>
          <a:p>
            <a:pPr marL="601663" indent="-457200" eaLnBrk="1" hangingPunct="1">
              <a:lnSpc>
                <a:spcPct val="120000"/>
              </a:lnSpc>
              <a:spcBef>
                <a:spcPts val="1800"/>
              </a:spcBef>
              <a:buClr>
                <a:srgbClr val="000000"/>
              </a:buClr>
              <a:buSzPct val="120000"/>
            </a:pPr>
            <a:r>
              <a:rPr lang="en-US" sz="3800" b="1" smtClean="0"/>
              <a:t>Avoid prejudging speaker</a:t>
            </a:r>
            <a:endParaRPr lang="en-US" sz="3400" b="1" smtClean="0"/>
          </a:p>
          <a:p>
            <a:pPr marL="601663" indent="-457200" eaLnBrk="1" hangingPunct="1">
              <a:lnSpc>
                <a:spcPct val="120000"/>
              </a:lnSpc>
              <a:spcBef>
                <a:spcPts val="1800"/>
              </a:spcBef>
              <a:buClr>
                <a:srgbClr val="000000"/>
              </a:buClr>
              <a:buSzPct val="120000"/>
            </a:pPr>
            <a:r>
              <a:rPr lang="en-US" sz="3800" b="1" smtClean="0"/>
              <a:t>Maintain free expression of ideas</a:t>
            </a:r>
          </a:p>
        </p:txBody>
      </p:sp>
    </p:spTree>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19125" y="1752600"/>
            <a:ext cx="7905750" cy="990600"/>
          </a:xfrm>
        </p:spPr>
        <p:txBody>
          <a:bodyPr/>
          <a:lstStyle/>
          <a:p>
            <a:pPr eaLnBrk="1" hangingPunct="1">
              <a:defRPr/>
            </a:pPr>
            <a:r>
              <a:rPr lang="en-US"/>
              <a:t>Hidden Agenda</a:t>
            </a:r>
          </a:p>
        </p:txBody>
      </p:sp>
      <p:sp>
        <p:nvSpPr>
          <p:cNvPr id="30723" name="Rectangle 3"/>
          <p:cNvSpPr>
            <a:spLocks noGrp="1" noChangeArrowheads="1"/>
          </p:cNvSpPr>
          <p:nvPr>
            <p:ph type="body" idx="1"/>
          </p:nvPr>
        </p:nvSpPr>
        <p:spPr>
          <a:xfrm>
            <a:off x="1295400" y="2743200"/>
            <a:ext cx="7848600" cy="2209800"/>
          </a:xfrm>
        </p:spPr>
        <p:txBody>
          <a:bodyPr/>
          <a:lstStyle/>
          <a:p>
            <a:pPr marL="0" indent="0" eaLnBrk="1" hangingPunct="1">
              <a:buFontTx/>
              <a:buNone/>
              <a:defRPr/>
            </a:pPr>
            <a:r>
              <a:rPr lang="en-US" b="1"/>
              <a:t>A set of unstated individual goals </a:t>
            </a:r>
            <a:br>
              <a:rPr lang="en-US" b="1"/>
            </a:br>
            <a:r>
              <a:rPr lang="en-US" b="1"/>
              <a:t>that may conflict with the goals of </a:t>
            </a:r>
            <a:br>
              <a:rPr lang="en-US" b="1"/>
            </a:br>
            <a:r>
              <a:rPr lang="en-US" b="1"/>
              <a:t>the group as a whole.</a:t>
            </a:r>
          </a:p>
        </p:txBody>
      </p:sp>
    </p:spTree>
  </p:cSld>
  <p:clrMapOvr>
    <a:masterClrMapping/>
  </p:clrMapOvr>
  <p:transition>
    <p:dissolve/>
  </p:transition>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19125" y="1524000"/>
            <a:ext cx="7905750" cy="990600"/>
          </a:xfrm>
        </p:spPr>
        <p:txBody>
          <a:bodyPr/>
          <a:lstStyle/>
          <a:p>
            <a:pPr eaLnBrk="1" hangingPunct="1">
              <a:defRPr/>
            </a:pPr>
            <a:r>
              <a:rPr lang="en-US"/>
              <a:t> Reflective-Thinking Method</a:t>
            </a:r>
          </a:p>
        </p:txBody>
      </p:sp>
      <p:sp>
        <p:nvSpPr>
          <p:cNvPr id="32771" name="Rectangle 3"/>
          <p:cNvSpPr>
            <a:spLocks noGrp="1" noChangeArrowheads="1"/>
          </p:cNvSpPr>
          <p:nvPr>
            <p:ph type="body" idx="1"/>
          </p:nvPr>
        </p:nvSpPr>
        <p:spPr>
          <a:xfrm>
            <a:off x="1371600" y="2743200"/>
            <a:ext cx="6858000" cy="1905000"/>
          </a:xfrm>
        </p:spPr>
        <p:txBody>
          <a:bodyPr/>
          <a:lstStyle/>
          <a:p>
            <a:pPr marL="0" indent="0" eaLnBrk="1" hangingPunct="1">
              <a:buFontTx/>
              <a:buNone/>
              <a:defRPr/>
            </a:pPr>
            <a:r>
              <a:rPr lang="en-US" b="1"/>
              <a:t>A five-step method for directing discussion in a problem-solving </a:t>
            </a:r>
            <a:br>
              <a:rPr lang="en-US" b="1"/>
            </a:br>
            <a:r>
              <a:rPr lang="en-US" b="1"/>
              <a:t>small group.</a:t>
            </a:r>
          </a:p>
        </p:txBody>
      </p:sp>
    </p:spTree>
  </p:cSld>
  <p:clrMapOvr>
    <a:masterClrMapping/>
  </p:clrMapOvr>
  <p:transition>
    <p:dissolve/>
  </p:transition>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19125" y="914400"/>
            <a:ext cx="7991475" cy="1447800"/>
          </a:xfrm>
        </p:spPr>
        <p:txBody>
          <a:bodyPr/>
          <a:lstStyle/>
          <a:p>
            <a:pPr eaLnBrk="1" hangingPunct="1">
              <a:lnSpc>
                <a:spcPct val="100000"/>
              </a:lnSpc>
              <a:defRPr/>
            </a:pPr>
            <a:r>
              <a:rPr lang="en-US"/>
              <a:t>Steps of the Reflective-Thinking Method</a:t>
            </a:r>
          </a:p>
        </p:txBody>
      </p:sp>
      <p:sp>
        <p:nvSpPr>
          <p:cNvPr id="34819" name="Rectangle 3"/>
          <p:cNvSpPr>
            <a:spLocks noGrp="1" noChangeArrowheads="1"/>
          </p:cNvSpPr>
          <p:nvPr>
            <p:ph type="body" idx="1"/>
          </p:nvPr>
        </p:nvSpPr>
        <p:spPr>
          <a:xfrm>
            <a:off x="1371600" y="2438400"/>
            <a:ext cx="6858000" cy="3352800"/>
          </a:xfrm>
        </p:spPr>
        <p:txBody>
          <a:bodyPr/>
          <a:lstStyle/>
          <a:p>
            <a:pPr eaLnBrk="1" hangingPunct="1">
              <a:defRPr/>
            </a:pPr>
            <a:r>
              <a:rPr lang="en-US" b="1"/>
              <a:t>Define the problem</a:t>
            </a:r>
          </a:p>
          <a:p>
            <a:pPr eaLnBrk="1" hangingPunct="1">
              <a:defRPr/>
            </a:pPr>
            <a:r>
              <a:rPr lang="en-US" b="1"/>
              <a:t>Analyze the problem</a:t>
            </a:r>
          </a:p>
          <a:p>
            <a:pPr eaLnBrk="1" hangingPunct="1">
              <a:defRPr/>
            </a:pPr>
            <a:r>
              <a:rPr lang="en-US" b="1"/>
              <a:t>Establish criteria for solutions</a:t>
            </a:r>
          </a:p>
          <a:p>
            <a:pPr eaLnBrk="1" hangingPunct="1">
              <a:defRPr/>
            </a:pPr>
            <a:r>
              <a:rPr lang="en-US" b="1"/>
              <a:t>Generate potential solutions</a:t>
            </a:r>
          </a:p>
          <a:p>
            <a:pPr eaLnBrk="1" hangingPunct="1">
              <a:defRPr/>
            </a:pPr>
            <a:r>
              <a:rPr lang="en-US" b="1"/>
              <a:t>Select the best solution</a:t>
            </a:r>
          </a:p>
        </p:txBody>
      </p:sp>
    </p:spTree>
  </p:cSld>
  <p:clrMapOvr>
    <a:masterClrMapping/>
  </p:clrMapOvr>
  <p:transition>
    <p:dissolve/>
  </p:transition>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19125" y="838200"/>
            <a:ext cx="7905750" cy="990600"/>
          </a:xfrm>
        </p:spPr>
        <p:txBody>
          <a:bodyPr/>
          <a:lstStyle/>
          <a:p>
            <a:pPr eaLnBrk="1" hangingPunct="1">
              <a:defRPr/>
            </a:pPr>
            <a:r>
              <a:rPr lang="en-US"/>
              <a:t>Guidelines for Discussion Questions</a:t>
            </a:r>
          </a:p>
        </p:txBody>
      </p:sp>
      <p:sp>
        <p:nvSpPr>
          <p:cNvPr id="38915" name="Rectangle 3"/>
          <p:cNvSpPr>
            <a:spLocks noGrp="1" noChangeArrowheads="1"/>
          </p:cNvSpPr>
          <p:nvPr>
            <p:ph type="body" idx="1"/>
          </p:nvPr>
        </p:nvSpPr>
        <p:spPr>
          <a:xfrm>
            <a:off x="1066800" y="2286000"/>
            <a:ext cx="7848600" cy="3352800"/>
          </a:xfrm>
        </p:spPr>
        <p:txBody>
          <a:bodyPr/>
          <a:lstStyle/>
          <a:p>
            <a:pPr marL="234950" indent="-234950" eaLnBrk="1" hangingPunct="1">
              <a:buClr>
                <a:schemeClr val="tx1"/>
              </a:buClr>
              <a:defRPr/>
            </a:pPr>
            <a:r>
              <a:rPr lang="en-US" b="1"/>
              <a:t>Make the question clear and specific</a:t>
            </a:r>
          </a:p>
          <a:p>
            <a:pPr marL="234950" indent="-234950" eaLnBrk="1" hangingPunct="1">
              <a:buClr>
                <a:schemeClr val="tx1"/>
              </a:buClr>
              <a:defRPr/>
            </a:pPr>
            <a:r>
              <a:rPr lang="en-US" b="1"/>
              <a:t>Phrase the question to allow for a wide range of answers</a:t>
            </a:r>
          </a:p>
          <a:p>
            <a:pPr marL="234950" indent="-234950" eaLnBrk="1" hangingPunct="1">
              <a:buClr>
                <a:schemeClr val="tx1"/>
              </a:buClr>
              <a:defRPr/>
            </a:pPr>
            <a:r>
              <a:rPr lang="en-US" b="1"/>
              <a:t>Avoid biased or slanted questions</a:t>
            </a:r>
          </a:p>
          <a:p>
            <a:pPr marL="234950" indent="-234950" eaLnBrk="1" hangingPunct="1">
              <a:buClr>
                <a:schemeClr val="tx1"/>
              </a:buClr>
              <a:defRPr/>
            </a:pPr>
            <a:r>
              <a:rPr lang="en-US" b="1"/>
              <a:t>Pose a single question</a:t>
            </a:r>
          </a:p>
        </p:txBody>
      </p:sp>
    </p:spTree>
  </p:cSld>
  <p:clrMapOvr>
    <a:masterClrMapping/>
  </p:clrMapOvr>
  <p:transition>
    <p:dissolve/>
  </p:transition>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19125" y="762000"/>
            <a:ext cx="7905750" cy="990600"/>
          </a:xfrm>
        </p:spPr>
        <p:txBody>
          <a:bodyPr/>
          <a:lstStyle/>
          <a:p>
            <a:pPr eaLnBrk="1" hangingPunct="1">
              <a:defRPr/>
            </a:pPr>
            <a:r>
              <a:rPr lang="en-US"/>
              <a:t>Make the Question </a:t>
            </a:r>
            <a:br>
              <a:rPr lang="en-US"/>
            </a:br>
            <a:r>
              <a:rPr lang="en-US"/>
              <a:t>Clear and Specific</a:t>
            </a:r>
          </a:p>
        </p:txBody>
      </p:sp>
      <p:sp>
        <p:nvSpPr>
          <p:cNvPr id="40963" name="Text Box 3"/>
          <p:cNvSpPr txBox="1">
            <a:spLocks noChangeArrowheads="1"/>
          </p:cNvSpPr>
          <p:nvPr/>
        </p:nvSpPr>
        <p:spPr bwMode="auto">
          <a:xfrm>
            <a:off x="914400" y="2255838"/>
            <a:ext cx="7924800" cy="946150"/>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a:solidFill>
                  <a:srgbClr val="EBD77F"/>
                </a:solidFill>
                <a:latin typeface="Arial" charset="0"/>
                <a:cs typeface="+mn-cs"/>
              </a:rPr>
              <a:t>Ineffective:</a:t>
            </a:r>
            <a:r>
              <a:rPr lang="en-US" sz="2800" b="1" i="1">
                <a:solidFill>
                  <a:schemeClr val="tx2"/>
                </a:solidFill>
                <a:latin typeface="Arial" charset="0"/>
                <a:cs typeface="+mn-cs"/>
              </a:rPr>
              <a:t>	</a:t>
            </a:r>
            <a:r>
              <a:rPr lang="en-US" sz="2800" b="1">
                <a:solidFill>
                  <a:srgbClr val="F1F0E2"/>
                </a:solidFill>
                <a:latin typeface="Arial" charset="0"/>
                <a:cs typeface="+mn-cs"/>
              </a:rPr>
              <a:t>What should be done about </a:t>
            </a:r>
          </a:p>
          <a:p>
            <a:pPr eaLnBrk="0" fontAlgn="auto" hangingPunct="0">
              <a:spcBef>
                <a:spcPts val="0"/>
              </a:spcBef>
              <a:spcAft>
                <a:spcPts val="0"/>
              </a:spcAft>
              <a:defRPr/>
            </a:pPr>
            <a:r>
              <a:rPr lang="en-US" sz="2800" b="1">
                <a:solidFill>
                  <a:srgbClr val="F1F0E2"/>
                </a:solidFill>
                <a:latin typeface="Arial" charset="0"/>
                <a:cs typeface="+mn-cs"/>
              </a:rPr>
              <a:t>			fraudulent charities?</a:t>
            </a:r>
          </a:p>
        </p:txBody>
      </p:sp>
      <p:sp>
        <p:nvSpPr>
          <p:cNvPr id="40964" name="Text Box 4"/>
          <p:cNvSpPr txBox="1">
            <a:spLocks noChangeArrowheads="1"/>
          </p:cNvSpPr>
          <p:nvPr/>
        </p:nvSpPr>
        <p:spPr bwMode="auto">
          <a:xfrm>
            <a:off x="914400" y="3551238"/>
            <a:ext cx="7924800" cy="1800225"/>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a:solidFill>
                  <a:srgbClr val="EBD77F"/>
                </a:solidFill>
                <a:latin typeface="Arial" charset="0"/>
                <a:cs typeface="+mn-cs"/>
              </a:rPr>
              <a:t>More Effective:</a:t>
            </a:r>
            <a:r>
              <a:rPr lang="en-US" sz="2800" b="1" i="1">
                <a:solidFill>
                  <a:srgbClr val="FFCC66"/>
                </a:solidFill>
                <a:latin typeface="Arial" charset="0"/>
                <a:cs typeface="+mn-cs"/>
              </a:rPr>
              <a:t>	</a:t>
            </a:r>
            <a:r>
              <a:rPr lang="en-US" sz="2800" b="1">
                <a:solidFill>
                  <a:srgbClr val="F1F0E2"/>
                </a:solidFill>
                <a:latin typeface="Arial" charset="0"/>
                <a:cs typeface="+mn-cs"/>
              </a:rPr>
              <a:t>What should the federal 				government do to control 				the activities of fraudulent 				charities?</a:t>
            </a:r>
          </a:p>
        </p:txBody>
      </p:sp>
    </p:spTree>
  </p:cSld>
  <p:clrMapOvr>
    <a:masterClrMapping/>
  </p:clrMapOvr>
  <p:transition>
    <p:dissolve/>
  </p:transition>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895350" y="609600"/>
            <a:ext cx="7905750" cy="1828800"/>
          </a:xfrm>
        </p:spPr>
        <p:txBody>
          <a:bodyPr/>
          <a:lstStyle/>
          <a:p>
            <a:pPr eaLnBrk="1" hangingPunct="1">
              <a:defRPr/>
            </a:pPr>
            <a:r>
              <a:rPr lang="en-US" sz="3400"/>
              <a:t>Phrase the Question to</a:t>
            </a:r>
            <a:br>
              <a:rPr lang="en-US" sz="3400"/>
            </a:br>
            <a:r>
              <a:rPr lang="en-US" sz="3400"/>
              <a:t>Allow for a </a:t>
            </a:r>
            <a:br>
              <a:rPr lang="en-US" sz="3400"/>
            </a:br>
            <a:r>
              <a:rPr lang="en-US" sz="3400"/>
              <a:t>Wide Range of Answers</a:t>
            </a:r>
          </a:p>
        </p:txBody>
      </p:sp>
      <p:sp>
        <p:nvSpPr>
          <p:cNvPr id="43011" name="Text Box 3"/>
          <p:cNvSpPr txBox="1">
            <a:spLocks noChangeArrowheads="1"/>
          </p:cNvSpPr>
          <p:nvPr/>
        </p:nvSpPr>
        <p:spPr bwMode="auto">
          <a:xfrm>
            <a:off x="914400" y="2514600"/>
            <a:ext cx="7696200" cy="946150"/>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a:solidFill>
                  <a:srgbClr val="EBD77F"/>
                </a:solidFill>
                <a:latin typeface="Arial" charset="0"/>
                <a:cs typeface="+mn-cs"/>
              </a:rPr>
              <a:t>Ineffective:</a:t>
            </a:r>
            <a:r>
              <a:rPr lang="en-US" sz="2800" b="1" i="1">
                <a:solidFill>
                  <a:schemeClr val="tx2"/>
                </a:solidFill>
                <a:latin typeface="Arial" charset="0"/>
                <a:cs typeface="+mn-cs"/>
              </a:rPr>
              <a:t>	</a:t>
            </a:r>
            <a:r>
              <a:rPr lang="en-US" sz="2800" b="1">
                <a:solidFill>
                  <a:srgbClr val="F1F0E2"/>
                </a:solidFill>
                <a:latin typeface="Arial" charset="0"/>
                <a:cs typeface="+mn-cs"/>
              </a:rPr>
              <a:t>Should our community</a:t>
            </a:r>
          </a:p>
          <a:p>
            <a:pPr eaLnBrk="0" fontAlgn="auto" hangingPunct="0">
              <a:spcBef>
                <a:spcPts val="0"/>
              </a:spcBef>
              <a:spcAft>
                <a:spcPts val="0"/>
              </a:spcAft>
              <a:defRPr/>
            </a:pPr>
            <a:r>
              <a:rPr lang="en-US" sz="2800" b="1">
                <a:solidFill>
                  <a:srgbClr val="F1F0E2"/>
                </a:solidFill>
                <a:latin typeface="Arial" charset="0"/>
                <a:cs typeface="+mn-cs"/>
              </a:rPr>
              <a:t>			build more bike paths?</a:t>
            </a:r>
          </a:p>
        </p:txBody>
      </p:sp>
      <p:sp>
        <p:nvSpPr>
          <p:cNvPr id="43012" name="Text Box 4"/>
          <p:cNvSpPr txBox="1">
            <a:spLocks noChangeArrowheads="1"/>
          </p:cNvSpPr>
          <p:nvPr/>
        </p:nvSpPr>
        <p:spPr bwMode="auto">
          <a:xfrm>
            <a:off x="914400" y="3703638"/>
            <a:ext cx="8001000" cy="1373187"/>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a:solidFill>
                  <a:srgbClr val="EBD77F"/>
                </a:solidFill>
                <a:latin typeface="Arial" charset="0"/>
                <a:cs typeface="+mn-cs"/>
              </a:rPr>
              <a:t>More Effective:</a:t>
            </a:r>
            <a:r>
              <a:rPr lang="en-US" sz="2800" b="1" i="1">
                <a:solidFill>
                  <a:schemeClr val="tx2"/>
                </a:solidFill>
                <a:latin typeface="Arial" charset="0"/>
                <a:cs typeface="+mn-cs"/>
              </a:rPr>
              <a:t>	</a:t>
            </a:r>
            <a:r>
              <a:rPr lang="en-US" sz="2800" b="1">
                <a:solidFill>
                  <a:srgbClr val="F1F0E2"/>
                </a:solidFill>
                <a:latin typeface="Arial" charset="0"/>
                <a:cs typeface="+mn-cs"/>
              </a:rPr>
              <a:t>What should our community </a:t>
            </a:r>
          </a:p>
          <a:p>
            <a:pPr eaLnBrk="0" fontAlgn="auto" hangingPunct="0">
              <a:spcBef>
                <a:spcPts val="0"/>
              </a:spcBef>
              <a:spcAft>
                <a:spcPts val="0"/>
              </a:spcAft>
              <a:defRPr/>
            </a:pPr>
            <a:r>
              <a:rPr lang="en-US" sz="2800" b="1">
                <a:solidFill>
                  <a:srgbClr val="F1F0E2"/>
                </a:solidFill>
                <a:latin typeface="Arial" charset="0"/>
                <a:cs typeface="+mn-cs"/>
              </a:rPr>
              <a:t>			do to improve services for</a:t>
            </a:r>
          </a:p>
          <a:p>
            <a:pPr eaLnBrk="0" fontAlgn="auto" hangingPunct="0">
              <a:spcBef>
                <a:spcPts val="0"/>
              </a:spcBef>
              <a:spcAft>
                <a:spcPts val="0"/>
              </a:spcAft>
              <a:defRPr/>
            </a:pPr>
            <a:r>
              <a:rPr lang="en-US" sz="2800" b="1">
                <a:solidFill>
                  <a:srgbClr val="F1F0E2"/>
                </a:solidFill>
                <a:latin typeface="Arial" charset="0"/>
                <a:cs typeface="+mn-cs"/>
              </a:rPr>
              <a:t>			bike riders?</a:t>
            </a:r>
          </a:p>
        </p:txBody>
      </p:sp>
    </p:spTree>
  </p:cSld>
  <p:clrMapOvr>
    <a:masterClrMapping/>
  </p:clrMapOvr>
  <p:transition>
    <p:dissolve/>
  </p:transition>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19125" y="762000"/>
            <a:ext cx="7915275" cy="1371600"/>
          </a:xfrm>
        </p:spPr>
        <p:txBody>
          <a:bodyPr/>
          <a:lstStyle/>
          <a:p>
            <a:pPr eaLnBrk="1" hangingPunct="1">
              <a:defRPr/>
            </a:pPr>
            <a:r>
              <a:rPr lang="en-US"/>
              <a:t>Avoid Biased or Slanted Questions</a:t>
            </a:r>
          </a:p>
        </p:txBody>
      </p:sp>
      <p:sp>
        <p:nvSpPr>
          <p:cNvPr id="45059" name="Text Box 3"/>
          <p:cNvSpPr txBox="1">
            <a:spLocks noChangeArrowheads="1"/>
          </p:cNvSpPr>
          <p:nvPr/>
        </p:nvSpPr>
        <p:spPr bwMode="auto">
          <a:xfrm>
            <a:off x="914400" y="2255838"/>
            <a:ext cx="7077075" cy="1373187"/>
          </a:xfrm>
          <a:prstGeom prst="rect">
            <a:avLst/>
          </a:prstGeom>
          <a:noFill/>
          <a:ln w="9525">
            <a:noFill/>
            <a:miter lim="800000"/>
            <a:headEnd/>
            <a:tailEnd/>
          </a:ln>
          <a:effectLst>
            <a:outerShdw dist="25399" dir="2700000" algn="ctr" rotWithShape="0">
              <a:schemeClr val="bg2"/>
            </a:outerShdw>
          </a:effectLst>
        </p:spPr>
        <p:txBody>
          <a:bodyPr wrap="none">
            <a:spAutoFit/>
          </a:bodyPr>
          <a:lstStyle/>
          <a:p>
            <a:pPr eaLnBrk="0" fontAlgn="auto" hangingPunct="0">
              <a:spcBef>
                <a:spcPts val="0"/>
              </a:spcBef>
              <a:spcAft>
                <a:spcPts val="0"/>
              </a:spcAft>
              <a:defRPr/>
            </a:pPr>
            <a:r>
              <a:rPr lang="en-US" sz="2800" b="1" i="1">
                <a:solidFill>
                  <a:srgbClr val="EBD77F"/>
                </a:solidFill>
                <a:latin typeface="Arial" charset="0"/>
                <a:cs typeface="+mn-cs"/>
              </a:rPr>
              <a:t>Ineffective:</a:t>
            </a:r>
            <a:r>
              <a:rPr lang="en-US" sz="2800" b="1" i="1">
                <a:solidFill>
                  <a:schemeClr val="tx2"/>
                </a:solidFill>
                <a:latin typeface="Arial" charset="0"/>
                <a:cs typeface="+mn-cs"/>
              </a:rPr>
              <a:t>	</a:t>
            </a:r>
            <a:r>
              <a:rPr lang="en-US" sz="2800" b="1">
                <a:solidFill>
                  <a:srgbClr val="F1F0E2"/>
                </a:solidFill>
                <a:latin typeface="Arial" charset="0"/>
                <a:cs typeface="+mn-cs"/>
              </a:rPr>
              <a:t>How can we keep the </a:t>
            </a:r>
            <a:br>
              <a:rPr lang="en-US" sz="2800" b="1">
                <a:solidFill>
                  <a:srgbClr val="F1F0E2"/>
                </a:solidFill>
                <a:latin typeface="Arial" charset="0"/>
                <a:cs typeface="+mn-cs"/>
              </a:rPr>
            </a:br>
            <a:r>
              <a:rPr lang="en-US" sz="2800" b="1">
                <a:solidFill>
                  <a:srgbClr val="F1F0E2"/>
                </a:solidFill>
                <a:latin typeface="Arial" charset="0"/>
                <a:cs typeface="+mn-cs"/>
              </a:rPr>
              <a:t>			campus bookstore from </a:t>
            </a:r>
            <a:br>
              <a:rPr lang="en-US" sz="2800" b="1">
                <a:solidFill>
                  <a:srgbClr val="F1F0E2"/>
                </a:solidFill>
                <a:latin typeface="Arial" charset="0"/>
                <a:cs typeface="+mn-cs"/>
              </a:rPr>
            </a:br>
            <a:r>
              <a:rPr lang="en-US" sz="2800" b="1">
                <a:solidFill>
                  <a:srgbClr val="F1F0E2"/>
                </a:solidFill>
                <a:latin typeface="Arial" charset="0"/>
                <a:cs typeface="+mn-cs"/>
              </a:rPr>
              <a:t>			ripping off students?</a:t>
            </a:r>
          </a:p>
        </p:txBody>
      </p:sp>
      <p:sp>
        <p:nvSpPr>
          <p:cNvPr id="45060" name="Text Box 4"/>
          <p:cNvSpPr txBox="1">
            <a:spLocks noChangeArrowheads="1"/>
          </p:cNvSpPr>
          <p:nvPr/>
        </p:nvSpPr>
        <p:spPr bwMode="auto">
          <a:xfrm>
            <a:off x="914400" y="3825875"/>
            <a:ext cx="7848600" cy="1800225"/>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a:solidFill>
                  <a:srgbClr val="EBD77F"/>
                </a:solidFill>
                <a:latin typeface="Arial" charset="0"/>
                <a:cs typeface="+mn-cs"/>
              </a:rPr>
              <a:t>More Effective:</a:t>
            </a:r>
            <a:r>
              <a:rPr lang="en-US" sz="2800" b="1" i="1">
                <a:solidFill>
                  <a:schemeClr val="tx2"/>
                </a:solidFill>
                <a:latin typeface="Arial" charset="0"/>
                <a:cs typeface="+mn-cs"/>
              </a:rPr>
              <a:t>	</a:t>
            </a:r>
            <a:r>
              <a:rPr lang="en-US" sz="2800" b="1">
                <a:solidFill>
                  <a:srgbClr val="F1F0E2"/>
                </a:solidFill>
                <a:latin typeface="Arial" charset="0"/>
                <a:cs typeface="+mn-cs"/>
              </a:rPr>
              <a:t>What changes, if any, 				should be made in the</a:t>
            </a:r>
          </a:p>
          <a:p>
            <a:pPr eaLnBrk="0" fontAlgn="auto" hangingPunct="0">
              <a:spcBef>
                <a:spcPts val="0"/>
              </a:spcBef>
              <a:spcAft>
                <a:spcPts val="0"/>
              </a:spcAft>
              <a:defRPr/>
            </a:pPr>
            <a:r>
              <a:rPr lang="en-US" sz="2800" b="1">
                <a:solidFill>
                  <a:srgbClr val="F1F0E2"/>
                </a:solidFill>
                <a:latin typeface="Arial" charset="0"/>
                <a:cs typeface="+mn-cs"/>
              </a:rPr>
              <a:t>		 	pricing policies of the 				campus bookstore?</a:t>
            </a:r>
            <a:r>
              <a:rPr lang="en-US" sz="3200" b="1">
                <a:solidFill>
                  <a:srgbClr val="F1F0E2"/>
                </a:solidFill>
                <a:latin typeface="+mn-lt"/>
                <a:cs typeface="+mn-cs"/>
              </a:rPr>
              <a:t> </a:t>
            </a:r>
          </a:p>
        </p:txBody>
      </p:sp>
    </p:spTree>
  </p:cSld>
  <p:clrMapOvr>
    <a:masterClrMapping/>
  </p:clrMapOvr>
  <p:transition>
    <p:dissolve/>
  </p:transition>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19125" y="1524000"/>
            <a:ext cx="7905750" cy="990600"/>
          </a:xfrm>
        </p:spPr>
        <p:txBody>
          <a:bodyPr/>
          <a:lstStyle/>
          <a:p>
            <a:pPr eaLnBrk="1" hangingPunct="1">
              <a:defRPr/>
            </a:pPr>
            <a:r>
              <a:rPr lang="en-US"/>
              <a:t>Pose a Single Question</a:t>
            </a:r>
          </a:p>
        </p:txBody>
      </p:sp>
      <p:sp>
        <p:nvSpPr>
          <p:cNvPr id="47107" name="Text Box 3"/>
          <p:cNvSpPr txBox="1">
            <a:spLocks noChangeArrowheads="1"/>
          </p:cNvSpPr>
          <p:nvPr/>
        </p:nvSpPr>
        <p:spPr bwMode="auto">
          <a:xfrm>
            <a:off x="990600" y="2743200"/>
            <a:ext cx="7788275" cy="2227263"/>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a:solidFill>
                  <a:srgbClr val="EBD77F"/>
                </a:solidFill>
                <a:latin typeface="Arial" charset="0"/>
                <a:cs typeface="+mn-cs"/>
              </a:rPr>
              <a:t>Ineffective:</a:t>
            </a:r>
            <a:r>
              <a:rPr lang="en-US" sz="2800" b="1" i="1">
                <a:solidFill>
                  <a:srgbClr val="FFCC66"/>
                </a:solidFill>
                <a:latin typeface="Arial" charset="0"/>
                <a:cs typeface="+mn-cs"/>
              </a:rPr>
              <a:t>	</a:t>
            </a:r>
            <a:r>
              <a:rPr lang="en-US" sz="2800" b="1">
                <a:solidFill>
                  <a:srgbClr val="F1F0E2"/>
                </a:solidFill>
                <a:latin typeface="Arial" charset="0"/>
                <a:cs typeface="+mn-cs"/>
              </a:rPr>
              <a:t>What revisions should </a:t>
            </a:r>
            <a:br>
              <a:rPr lang="en-US" sz="2800" b="1">
                <a:solidFill>
                  <a:srgbClr val="F1F0E2"/>
                </a:solidFill>
                <a:latin typeface="Arial" charset="0"/>
                <a:cs typeface="+mn-cs"/>
              </a:rPr>
            </a:br>
            <a:r>
              <a:rPr lang="en-US" sz="2800" b="1">
                <a:solidFill>
                  <a:srgbClr val="F1F0E2"/>
                </a:solidFill>
                <a:latin typeface="Arial" charset="0"/>
                <a:cs typeface="+mn-cs"/>
              </a:rPr>
              <a:t>			our school consider in its </a:t>
            </a:r>
          </a:p>
          <a:p>
            <a:pPr eaLnBrk="0" fontAlgn="auto" hangingPunct="0">
              <a:spcBef>
                <a:spcPts val="0"/>
              </a:spcBef>
              <a:spcAft>
                <a:spcPts val="0"/>
              </a:spcAft>
              <a:defRPr/>
            </a:pPr>
            <a:r>
              <a:rPr lang="en-US" sz="2800" b="1">
                <a:solidFill>
                  <a:srgbClr val="F1F0E2"/>
                </a:solidFill>
                <a:latin typeface="Arial" charset="0"/>
                <a:cs typeface="+mn-cs"/>
              </a:rPr>
              <a:t>			admissions requirements </a:t>
            </a:r>
          </a:p>
          <a:p>
            <a:pPr eaLnBrk="0" fontAlgn="auto" hangingPunct="0">
              <a:spcBef>
                <a:spcPts val="0"/>
              </a:spcBef>
              <a:spcAft>
                <a:spcPts val="0"/>
              </a:spcAft>
              <a:defRPr/>
            </a:pPr>
            <a:r>
              <a:rPr lang="en-US" sz="2800" b="1">
                <a:solidFill>
                  <a:srgbClr val="F1F0E2"/>
                </a:solidFill>
                <a:latin typeface="Arial" charset="0"/>
                <a:cs typeface="+mn-cs"/>
              </a:rPr>
              <a:t>			and in its graduation </a:t>
            </a:r>
          </a:p>
          <a:p>
            <a:pPr eaLnBrk="0" fontAlgn="auto" hangingPunct="0">
              <a:spcBef>
                <a:spcPts val="0"/>
              </a:spcBef>
              <a:spcAft>
                <a:spcPts val="0"/>
              </a:spcAft>
              <a:defRPr/>
            </a:pPr>
            <a:r>
              <a:rPr lang="en-US" sz="2800" b="1">
                <a:solidFill>
                  <a:srgbClr val="F1F0E2"/>
                </a:solidFill>
                <a:latin typeface="Arial" charset="0"/>
                <a:cs typeface="+mn-cs"/>
              </a:rPr>
              <a:t>			requirements?</a:t>
            </a:r>
          </a:p>
        </p:txBody>
      </p:sp>
      <p:sp>
        <p:nvSpPr>
          <p:cNvPr id="47108" name="AutoShape 4"/>
          <p:cNvSpPr>
            <a:spLocks noChangeArrowheads="1"/>
          </p:cNvSpPr>
          <p:nvPr/>
        </p:nvSpPr>
        <p:spPr bwMode="auto">
          <a:xfrm>
            <a:off x="6324600" y="5257800"/>
            <a:ext cx="1828800" cy="609600"/>
          </a:xfrm>
          <a:prstGeom prst="rightArrow">
            <a:avLst>
              <a:gd name="adj1" fmla="val 50000"/>
              <a:gd name="adj2" fmla="val 75000"/>
            </a:avLst>
          </a:prstGeom>
          <a:solidFill>
            <a:srgbClr val="EBD77F"/>
          </a:solidFill>
          <a:ln w="9525">
            <a:solidFill>
              <a:schemeClr val="bg2"/>
            </a:solidFill>
            <a:miter lim="800000"/>
            <a:headEnd/>
            <a:tailEnd/>
          </a:ln>
          <a:effectLst>
            <a:outerShdw dist="25399" dir="2700000" algn="ctr" rotWithShape="0">
              <a:schemeClr val="bg2"/>
            </a:outerShdw>
          </a:effectLst>
        </p:spPr>
        <p:txBody>
          <a:bodyPr wrap="none" anchor="ctr"/>
          <a:lstStyle/>
          <a:p>
            <a:pPr fontAlgn="auto">
              <a:spcBef>
                <a:spcPts val="0"/>
              </a:spcBef>
              <a:spcAft>
                <a:spcPts val="0"/>
              </a:spcAft>
              <a:defRPr/>
            </a:pPr>
            <a:endParaRPr lang="en-US">
              <a:latin typeface="+mn-lt"/>
              <a:cs typeface="+mn-cs"/>
            </a:endParaRPr>
          </a:p>
        </p:txBody>
      </p:sp>
    </p:spTree>
  </p:cSld>
  <p:clrMapOvr>
    <a:masterClrMapping/>
  </p:clrMapOvr>
  <p:transition>
    <p:dissolve/>
  </p:transition>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914400" y="1828800"/>
            <a:ext cx="7712075" cy="1920875"/>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a:solidFill>
                  <a:srgbClr val="EBD77F"/>
                </a:solidFill>
                <a:latin typeface="Arial" charset="0"/>
                <a:cs typeface="+mn-cs"/>
              </a:rPr>
              <a:t>More Effective:	</a:t>
            </a:r>
            <a:r>
              <a:rPr lang="en-US" sz="2800" b="1">
                <a:solidFill>
                  <a:srgbClr val="F1F0E2"/>
                </a:solidFill>
                <a:latin typeface="Arial" charset="0"/>
                <a:cs typeface="+mn-cs"/>
              </a:rPr>
              <a:t>What revisions should our </a:t>
            </a:r>
          </a:p>
          <a:p>
            <a:pPr eaLnBrk="0" fontAlgn="auto" hangingPunct="0">
              <a:spcBef>
                <a:spcPts val="0"/>
              </a:spcBef>
              <a:spcAft>
                <a:spcPts val="0"/>
              </a:spcAft>
              <a:defRPr/>
            </a:pPr>
            <a:r>
              <a:rPr lang="en-US" sz="2800" b="1">
                <a:solidFill>
                  <a:srgbClr val="F1F0E2"/>
                </a:solidFill>
                <a:latin typeface="Arial" charset="0"/>
                <a:cs typeface="+mn-cs"/>
              </a:rPr>
              <a:t>			school consider in its </a:t>
            </a:r>
          </a:p>
          <a:p>
            <a:pPr eaLnBrk="0" fontAlgn="auto" hangingPunct="0">
              <a:spcBef>
                <a:spcPts val="0"/>
              </a:spcBef>
              <a:spcAft>
                <a:spcPts val="0"/>
              </a:spcAft>
              <a:defRPr/>
            </a:pPr>
            <a:r>
              <a:rPr lang="en-US" sz="2800" b="1">
                <a:solidFill>
                  <a:srgbClr val="F1F0E2"/>
                </a:solidFill>
                <a:latin typeface="Arial" charset="0"/>
                <a:cs typeface="+mn-cs"/>
              </a:rPr>
              <a:t>			admissions requirements?</a:t>
            </a:r>
            <a:r>
              <a:rPr lang="en-US" sz="3200" b="1">
                <a:solidFill>
                  <a:srgbClr val="F1F0E2"/>
                </a:solidFill>
                <a:latin typeface="Arial" charset="0"/>
                <a:cs typeface="+mn-cs"/>
              </a:rPr>
              <a:t>	</a:t>
            </a:r>
            <a:r>
              <a:rPr lang="en-US" sz="3200" b="1">
                <a:latin typeface="+mn-lt"/>
                <a:cs typeface="+mn-cs"/>
              </a:rPr>
              <a:t>	 	</a:t>
            </a:r>
          </a:p>
        </p:txBody>
      </p:sp>
      <p:sp>
        <p:nvSpPr>
          <p:cNvPr id="49155" name="Text Box 3"/>
          <p:cNvSpPr txBox="1">
            <a:spLocks noChangeArrowheads="1"/>
          </p:cNvSpPr>
          <p:nvPr/>
        </p:nvSpPr>
        <p:spPr bwMode="auto">
          <a:xfrm>
            <a:off x="914400" y="4189413"/>
            <a:ext cx="8229600" cy="1373187"/>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a:solidFill>
                  <a:srgbClr val="EBD77F"/>
                </a:solidFill>
                <a:latin typeface="Arial" charset="0"/>
                <a:cs typeface="+mn-cs"/>
              </a:rPr>
              <a:t>More Effective:	</a:t>
            </a:r>
            <a:r>
              <a:rPr lang="en-US" sz="2800" b="1">
                <a:solidFill>
                  <a:srgbClr val="F1F0E2"/>
                </a:solidFill>
                <a:latin typeface="Arial" charset="0"/>
                <a:cs typeface="+mn-cs"/>
              </a:rPr>
              <a:t>What revisions should our 	</a:t>
            </a:r>
          </a:p>
          <a:p>
            <a:pPr eaLnBrk="0" fontAlgn="auto" hangingPunct="0">
              <a:spcBef>
                <a:spcPts val="0"/>
              </a:spcBef>
              <a:spcAft>
                <a:spcPts val="0"/>
              </a:spcAft>
              <a:defRPr/>
            </a:pPr>
            <a:r>
              <a:rPr lang="en-US" sz="2800" b="1">
                <a:solidFill>
                  <a:srgbClr val="F1F0E2"/>
                </a:solidFill>
                <a:latin typeface="Arial" charset="0"/>
                <a:cs typeface="+mn-cs"/>
              </a:rPr>
              <a:t>			school consider in its </a:t>
            </a:r>
          </a:p>
          <a:p>
            <a:pPr eaLnBrk="0" fontAlgn="auto" hangingPunct="0">
              <a:spcBef>
                <a:spcPts val="0"/>
              </a:spcBef>
              <a:spcAft>
                <a:spcPts val="0"/>
              </a:spcAft>
              <a:defRPr/>
            </a:pPr>
            <a:r>
              <a:rPr lang="en-US" sz="2800" b="1">
                <a:solidFill>
                  <a:srgbClr val="F1F0E2"/>
                </a:solidFill>
                <a:latin typeface="Arial" charset="0"/>
                <a:cs typeface="+mn-cs"/>
              </a:rPr>
              <a:t>			graduation requirements?</a:t>
            </a:r>
          </a:p>
        </p:txBody>
      </p:sp>
      <p:sp>
        <p:nvSpPr>
          <p:cNvPr id="49156" name="Text Box 4"/>
          <p:cNvSpPr txBox="1">
            <a:spLocks noChangeArrowheads="1"/>
          </p:cNvSpPr>
          <p:nvPr/>
        </p:nvSpPr>
        <p:spPr bwMode="auto">
          <a:xfrm>
            <a:off x="4076700" y="3443288"/>
            <a:ext cx="990600" cy="519112"/>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a:solidFill>
                  <a:srgbClr val="EBD77F"/>
                </a:solidFill>
                <a:latin typeface="Arial" charset="0"/>
                <a:cs typeface="+mn-cs"/>
              </a:rPr>
              <a:t>OR</a:t>
            </a:r>
            <a:endParaRPr lang="en-US" sz="2800" b="1">
              <a:solidFill>
                <a:srgbClr val="EBD77F"/>
              </a:solidFill>
              <a:latin typeface="Arial" charset="0"/>
              <a:cs typeface="+mn-cs"/>
            </a:endParaRPr>
          </a:p>
        </p:txBody>
      </p:sp>
    </p:spTree>
  </p:cSld>
  <p:clrMapOvr>
    <a:masterClrMapping/>
  </p:clrMapOvr>
  <p:transition>
    <p:dissolve/>
  </p:transition>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19125" y="1981200"/>
            <a:ext cx="7905750" cy="990600"/>
          </a:xfrm>
        </p:spPr>
        <p:txBody>
          <a:bodyPr/>
          <a:lstStyle/>
          <a:p>
            <a:pPr eaLnBrk="1" hangingPunct="1">
              <a:defRPr/>
            </a:pPr>
            <a:r>
              <a:rPr lang="en-US"/>
              <a:t>Consensus</a:t>
            </a:r>
          </a:p>
        </p:txBody>
      </p:sp>
      <p:sp>
        <p:nvSpPr>
          <p:cNvPr id="51203" name="Rectangle 3"/>
          <p:cNvSpPr>
            <a:spLocks noGrp="1" noChangeArrowheads="1"/>
          </p:cNvSpPr>
          <p:nvPr>
            <p:ph type="body" idx="1"/>
          </p:nvPr>
        </p:nvSpPr>
        <p:spPr>
          <a:xfrm>
            <a:off x="1143000" y="2971800"/>
            <a:ext cx="7315200" cy="1905000"/>
          </a:xfrm>
        </p:spPr>
        <p:txBody>
          <a:bodyPr/>
          <a:lstStyle/>
          <a:p>
            <a:pPr marL="0" indent="0" eaLnBrk="1" hangingPunct="1">
              <a:buFontTx/>
              <a:buNone/>
              <a:defRPr/>
            </a:pPr>
            <a:r>
              <a:rPr lang="en-US" b="1"/>
              <a:t>A group decision that is acceptable </a:t>
            </a:r>
            <a:br>
              <a:rPr lang="en-US" b="1"/>
            </a:br>
            <a:r>
              <a:rPr lang="en-US" b="1"/>
              <a:t>to all members of the group.</a:t>
            </a:r>
          </a:p>
        </p:txBody>
      </p:sp>
    </p:spTree>
  </p:cSld>
  <p:clrMapOvr>
    <a:masterClrMapping/>
  </p:clrMapOvr>
  <p:transition>
    <p:dissolv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p:txBody>
          <a:bodyPr>
            <a:normAutofit/>
          </a:bodyPr>
          <a:lstStyle/>
          <a:p>
            <a:pPr eaLnBrk="1" hangingPunct="1">
              <a:defRPr/>
            </a:pPr>
            <a:r>
              <a:rPr lang="en-US" sz="4800" b="1" dirty="0"/>
              <a:t>Giving Your First Speech</a:t>
            </a:r>
          </a:p>
        </p:txBody>
      </p:sp>
    </p:spTree>
  </p:cSld>
  <p:clrMapOvr>
    <a:masterClrMapping/>
  </p:clrMapOvr>
  <p:transition>
    <p:dissolve/>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19125" y="1371600"/>
            <a:ext cx="7991475" cy="1524000"/>
          </a:xfrm>
        </p:spPr>
        <p:txBody>
          <a:bodyPr/>
          <a:lstStyle/>
          <a:p>
            <a:pPr eaLnBrk="1" hangingPunct="1">
              <a:lnSpc>
                <a:spcPct val="100000"/>
              </a:lnSpc>
              <a:defRPr/>
            </a:pPr>
            <a:r>
              <a:rPr lang="en-US"/>
              <a:t>Presenting Group Recommendations</a:t>
            </a:r>
          </a:p>
        </p:txBody>
      </p:sp>
      <p:sp>
        <p:nvSpPr>
          <p:cNvPr id="53251" name="Rectangle 3"/>
          <p:cNvSpPr>
            <a:spLocks noGrp="1" noChangeArrowheads="1"/>
          </p:cNvSpPr>
          <p:nvPr>
            <p:ph type="body" idx="1"/>
          </p:nvPr>
        </p:nvSpPr>
        <p:spPr>
          <a:xfrm>
            <a:off x="1066800" y="2819400"/>
            <a:ext cx="7848600" cy="1905000"/>
          </a:xfrm>
        </p:spPr>
        <p:txBody>
          <a:bodyPr/>
          <a:lstStyle/>
          <a:p>
            <a:pPr marL="234950" indent="-234950" eaLnBrk="1" hangingPunct="1">
              <a:defRPr/>
            </a:pPr>
            <a:r>
              <a:rPr lang="en-US" b="1"/>
              <a:t>Oral report</a:t>
            </a:r>
          </a:p>
          <a:p>
            <a:pPr marL="234950" indent="-234950" eaLnBrk="1" hangingPunct="1">
              <a:defRPr/>
            </a:pPr>
            <a:r>
              <a:rPr lang="en-US" b="1"/>
              <a:t>Symposium</a:t>
            </a:r>
          </a:p>
          <a:p>
            <a:pPr marL="234950" indent="-234950" eaLnBrk="1" hangingPunct="1">
              <a:defRPr/>
            </a:pPr>
            <a:r>
              <a:rPr lang="en-US" b="1"/>
              <a:t>Panel</a:t>
            </a:r>
          </a:p>
        </p:txBody>
      </p:sp>
    </p:spTree>
  </p:cSld>
  <p:clrMapOvr>
    <a:masterClrMapping/>
  </p:clrMapOvr>
  <p:transition>
    <p:dissolve/>
  </p:transition>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19125" y="1828800"/>
            <a:ext cx="7905750" cy="990600"/>
          </a:xfrm>
        </p:spPr>
        <p:txBody>
          <a:bodyPr/>
          <a:lstStyle/>
          <a:p>
            <a:pPr eaLnBrk="1" hangingPunct="1">
              <a:defRPr/>
            </a:pPr>
            <a:r>
              <a:rPr lang="en-US"/>
              <a:t>Oral Report</a:t>
            </a:r>
          </a:p>
        </p:txBody>
      </p:sp>
      <p:sp>
        <p:nvSpPr>
          <p:cNvPr id="55299" name="Rectangle 3"/>
          <p:cNvSpPr>
            <a:spLocks noGrp="1" noChangeArrowheads="1"/>
          </p:cNvSpPr>
          <p:nvPr>
            <p:ph type="body" idx="1"/>
          </p:nvPr>
        </p:nvSpPr>
        <p:spPr>
          <a:xfrm>
            <a:off x="1295400" y="2743200"/>
            <a:ext cx="7848600" cy="1828800"/>
          </a:xfrm>
        </p:spPr>
        <p:txBody>
          <a:bodyPr/>
          <a:lstStyle/>
          <a:p>
            <a:pPr marL="0" indent="0" eaLnBrk="1" hangingPunct="1">
              <a:buFontTx/>
              <a:buNone/>
              <a:defRPr/>
            </a:pPr>
            <a:r>
              <a:rPr lang="en-US" b="1"/>
              <a:t>A speech presenting the findings, conclusions, decisions, etc. of a </a:t>
            </a:r>
            <a:br>
              <a:rPr lang="en-US" b="1"/>
            </a:br>
            <a:r>
              <a:rPr lang="en-US" b="1"/>
              <a:t>small group.</a:t>
            </a:r>
          </a:p>
        </p:txBody>
      </p:sp>
    </p:spTree>
  </p:cSld>
  <p:clrMapOvr>
    <a:masterClrMapping/>
  </p:clrMapOvr>
  <p:transition>
    <p:dissolve/>
  </p:transition>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19125" y="1828800"/>
            <a:ext cx="7905750" cy="990600"/>
          </a:xfrm>
        </p:spPr>
        <p:txBody>
          <a:bodyPr/>
          <a:lstStyle/>
          <a:p>
            <a:pPr eaLnBrk="1" hangingPunct="1">
              <a:defRPr/>
            </a:pPr>
            <a:r>
              <a:rPr lang="en-US"/>
              <a:t>Symposium</a:t>
            </a:r>
          </a:p>
        </p:txBody>
      </p:sp>
      <p:sp>
        <p:nvSpPr>
          <p:cNvPr id="57347" name="Rectangle 3"/>
          <p:cNvSpPr>
            <a:spLocks noGrp="1" noChangeArrowheads="1"/>
          </p:cNvSpPr>
          <p:nvPr>
            <p:ph type="body" idx="1"/>
          </p:nvPr>
        </p:nvSpPr>
        <p:spPr>
          <a:xfrm>
            <a:off x="1066800" y="2743200"/>
            <a:ext cx="7848600" cy="2133600"/>
          </a:xfrm>
        </p:spPr>
        <p:txBody>
          <a:bodyPr/>
          <a:lstStyle/>
          <a:p>
            <a:pPr marL="0" indent="0" eaLnBrk="1" hangingPunct="1">
              <a:buFontTx/>
              <a:buNone/>
              <a:defRPr/>
            </a:pPr>
            <a:r>
              <a:rPr lang="en-US" b="1"/>
              <a:t>A public presentation in which several people present prepared speeches on different aspects of the same topic.</a:t>
            </a:r>
          </a:p>
        </p:txBody>
      </p:sp>
    </p:spTree>
  </p:cSld>
  <p:clrMapOvr>
    <a:masterClrMapping/>
  </p:clrMapOvr>
  <p:transition>
    <p:dissolve/>
  </p:transition>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19125" y="1828800"/>
            <a:ext cx="7905750" cy="838200"/>
          </a:xfrm>
        </p:spPr>
        <p:txBody>
          <a:bodyPr/>
          <a:lstStyle/>
          <a:p>
            <a:pPr eaLnBrk="1" hangingPunct="1">
              <a:defRPr/>
            </a:pPr>
            <a:r>
              <a:rPr lang="en-US"/>
              <a:t>Panel Discussion</a:t>
            </a:r>
          </a:p>
        </p:txBody>
      </p:sp>
      <p:sp>
        <p:nvSpPr>
          <p:cNvPr id="59395" name="Rectangle 3"/>
          <p:cNvSpPr>
            <a:spLocks noGrp="1" noChangeArrowheads="1"/>
          </p:cNvSpPr>
          <p:nvPr>
            <p:ph type="body" idx="1"/>
          </p:nvPr>
        </p:nvSpPr>
        <p:spPr>
          <a:xfrm>
            <a:off x="1066800" y="2743200"/>
            <a:ext cx="7620000" cy="1752600"/>
          </a:xfrm>
        </p:spPr>
        <p:txBody>
          <a:bodyPr/>
          <a:lstStyle/>
          <a:p>
            <a:pPr marL="0" indent="0" eaLnBrk="1" hangingPunct="1">
              <a:buFontTx/>
              <a:buNone/>
              <a:defRPr/>
            </a:pPr>
            <a:r>
              <a:rPr lang="en-US" b="1"/>
              <a:t>A structured conversation on a given topic among several people in front </a:t>
            </a:r>
            <a:br>
              <a:rPr lang="en-US" b="1"/>
            </a:br>
            <a:r>
              <a:rPr lang="en-US" b="1"/>
              <a:t>of an audience.</a:t>
            </a:r>
          </a:p>
        </p:txBody>
      </p:sp>
    </p:spTree>
  </p:cSld>
  <p:clrMapOvr>
    <a:masterClrMapping/>
  </p:clrMapOvr>
  <p:transition>
    <p:dissolv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hangingPunct="1">
              <a:defRPr/>
            </a:pPr>
            <a:r>
              <a:rPr smtClean="0"/>
              <a:t>Organization: Introduction, Body, Conclusion</a:t>
            </a:r>
            <a:endParaRPr lang="en-US" dirty="0"/>
          </a:p>
        </p:txBody>
      </p:sp>
      <p:sp>
        <p:nvSpPr>
          <p:cNvPr id="2" name="Content Placeholder 1"/>
          <p:cNvSpPr>
            <a:spLocks noGrp="1"/>
          </p:cNvSpPr>
          <p:nvPr>
            <p:ph idx="1"/>
          </p:nvPr>
        </p:nvSpPr>
        <p:spPr/>
        <p:txBody>
          <a:bodyPr/>
          <a:lstStyle/>
          <a:p>
            <a:pPr marL="514350" indent="-514350" eaLnBrk="1" hangingPunct="1">
              <a:defRPr/>
            </a:pPr>
            <a:r>
              <a:rPr lang="en-US" b="1" u="sng" dirty="0" smtClean="0"/>
              <a:t>Introduction</a:t>
            </a:r>
            <a:r>
              <a:rPr lang="en-US" dirty="0" smtClean="0"/>
              <a:t>:  Use an </a:t>
            </a:r>
            <a:r>
              <a:rPr lang="en-US" i="1" dirty="0" smtClean="0"/>
              <a:t>attention getter </a:t>
            </a:r>
            <a:r>
              <a:rPr lang="en-US" dirty="0" smtClean="0"/>
              <a:t>and tell the audience where you are going with your speech</a:t>
            </a:r>
          </a:p>
          <a:p>
            <a:pPr marL="514350" indent="-514350" eaLnBrk="1" hangingPunct="1">
              <a:defRPr/>
            </a:pPr>
            <a:r>
              <a:rPr lang="en-US" b="1" u="sng" dirty="0" smtClean="0"/>
              <a:t>Body</a:t>
            </a:r>
            <a:r>
              <a:rPr lang="en-US" dirty="0" smtClean="0"/>
              <a:t>:  Use topical method of organization with 2-3 main points</a:t>
            </a:r>
          </a:p>
          <a:p>
            <a:pPr marL="514350" indent="-514350" eaLnBrk="1" hangingPunct="1">
              <a:defRPr/>
            </a:pPr>
            <a:r>
              <a:rPr lang="en-US" b="1" u="sng" dirty="0" smtClean="0"/>
              <a:t>Conclusion</a:t>
            </a:r>
            <a:r>
              <a:rPr lang="en-US" dirty="0" smtClean="0"/>
              <a:t>:  Let the audience know you are about to finish and reinforce the main theme</a:t>
            </a:r>
          </a:p>
          <a:p>
            <a:pPr eaLnBrk="1" hangingPunct="1">
              <a:buFontTx/>
              <a:buNone/>
              <a:defRPr/>
            </a:pP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anim calcmode="lin" valueType="num">
                                      <p:cBhvr>
                                        <p:cTn id="15" dur="500" fill="hold"/>
                                        <p:tgtEl>
                                          <p:spTgt spid="2">
                                            <p:txEl>
                                              <p:pRg st="1" end="1"/>
                                            </p:txEl>
                                          </p:spTgt>
                                        </p:tgtEl>
                                        <p:attrNameLst>
                                          <p:attrName>ppt_w</p:attrName>
                                        </p:attrNameLst>
                                      </p:cBhvr>
                                      <p:tavLst>
                                        <p:tav tm="0" fmla="#ppt_w*sin(2.5*pi*$)">
                                          <p:val>
                                            <p:fltVal val="0"/>
                                          </p:val>
                                        </p:tav>
                                        <p:tav tm="100000">
                                          <p:val>
                                            <p:fltVal val="1"/>
                                          </p:val>
                                        </p:tav>
                                      </p:tavLst>
                                    </p:anim>
                                    <p:anim calcmode="lin" valueType="num">
                                      <p:cBhvr>
                                        <p:cTn id="16" dur="500" fill="hold"/>
                                        <p:tgtEl>
                                          <p:spTgt spid="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iterate type="lt">
                                    <p:tmPct val="10000"/>
                                  </p:iterate>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anim calcmode="lin" valueType="num">
                                      <p:cBhvr>
                                        <p:cTn id="22" dur="500" fill="hold"/>
                                        <p:tgtEl>
                                          <p:spTgt spid="2">
                                            <p:txEl>
                                              <p:pRg st="2" end="2"/>
                                            </p:txEl>
                                          </p:spTgt>
                                        </p:tgtEl>
                                        <p:attrNameLst>
                                          <p:attrName>ppt_w</p:attrName>
                                        </p:attrNameLst>
                                      </p:cBhvr>
                                      <p:tavLst>
                                        <p:tav tm="0" fmla="#ppt_w*sin(2.5*pi*$)">
                                          <p:val>
                                            <p:fltVal val="0"/>
                                          </p:val>
                                        </p:tav>
                                        <p:tav tm="100000">
                                          <p:val>
                                            <p:fltVal val="1"/>
                                          </p:val>
                                        </p:tav>
                                      </p:tavLst>
                                    </p:anim>
                                    <p:anim calcmode="lin" valueType="num">
                                      <p:cBhvr>
                                        <p:cTn id="23" dur="500" fill="hold"/>
                                        <p:tgtEl>
                                          <p:spTgt spid="2">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Specifics</a:t>
            </a:r>
            <a:endParaRPr lang="en-US" dirty="0"/>
          </a:p>
        </p:txBody>
      </p:sp>
      <p:sp>
        <p:nvSpPr>
          <p:cNvPr id="3" name="Content Placeholder 2"/>
          <p:cNvSpPr>
            <a:spLocks noGrp="1"/>
          </p:cNvSpPr>
          <p:nvPr>
            <p:ph idx="1"/>
          </p:nvPr>
        </p:nvSpPr>
        <p:spPr>
          <a:xfrm>
            <a:off x="457200" y="1447800"/>
            <a:ext cx="8534400" cy="4476750"/>
          </a:xfrm>
        </p:spPr>
        <p:txBody>
          <a:bodyPr/>
          <a:lstStyle/>
          <a:p>
            <a:pPr eaLnBrk="1" hangingPunct="1">
              <a:defRPr/>
            </a:pPr>
            <a:r>
              <a:rPr lang="en-US" dirty="0" smtClean="0"/>
              <a:t>Choose an object that represents who you are or would like to be. </a:t>
            </a:r>
          </a:p>
          <a:p>
            <a:pPr eaLnBrk="1" hangingPunct="1">
              <a:defRPr/>
            </a:pPr>
            <a:r>
              <a:rPr lang="en-US" dirty="0" smtClean="0"/>
              <a:t>Develop your speech around how this object represents you.</a:t>
            </a:r>
          </a:p>
          <a:p>
            <a:pPr eaLnBrk="1" hangingPunct="1">
              <a:defRPr/>
            </a:pPr>
            <a:r>
              <a:rPr lang="en-US" dirty="0" smtClean="0"/>
              <a:t>Remember to have your speech divided into three parts:  Intro, body, and conclusion.</a:t>
            </a:r>
          </a:p>
          <a:p>
            <a:pPr eaLnBrk="1" hangingPunct="1">
              <a:defRPr/>
            </a:pPr>
            <a:r>
              <a:rPr lang="en-US" dirty="0" smtClean="0"/>
              <a:t>Use a 3x5 card to write your speaker outline. </a:t>
            </a:r>
          </a:p>
          <a:p>
            <a:pPr eaLnBrk="1" hangingPunct="1">
              <a:defRPr/>
            </a:pPr>
            <a:endParaRPr lang="en-US" dirty="0" smtClean="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6"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iterate type="lt">
                                    <p:tmPct val="10000"/>
                                  </p:iterate>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3"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iterate type="lt">
                                    <p:tmPct val="10000"/>
                                  </p:iterate>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30"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8" name="Rectangle 4"/>
          <p:cNvSpPr>
            <a:spLocks/>
          </p:cNvSpPr>
          <p:nvPr/>
        </p:nvSpPr>
        <p:spPr bwMode="auto">
          <a:xfrm>
            <a:off x="685800" y="4210050"/>
            <a:ext cx="2895600" cy="1123950"/>
          </a:xfrm>
          <a:prstGeom prst="rect">
            <a:avLst/>
          </a:prstGeom>
          <a:noFill/>
          <a:ln w="12700">
            <a:noFill/>
            <a:miter lim="800000"/>
            <a:headEnd type="none" w="med" len="med"/>
            <a:tailEnd type="none" w="med" len="med"/>
          </a:ln>
        </p:spPr>
        <p:txBody>
          <a:bodyPr lIns="38100" tIns="38100" rIns="38100" bIns="38100"/>
          <a:lstStyle/>
          <a:p>
            <a:pPr algn="l" rtl="0" fontAlgn="base">
              <a:spcBef>
                <a:spcPct val="0"/>
              </a:spcBef>
              <a:spcAft>
                <a:spcPct val="0"/>
              </a:spcAft>
            </a:pPr>
            <a:r>
              <a:rPr lang="en-US" sz="4800" kern="1200">
                <a:solidFill>
                  <a:srgbClr val="001C5B"/>
                </a:solidFill>
                <a:effectLst>
                  <a:outerShdw blurRad="38100" dist="38100" dir="2700000" algn="tl">
                    <a:srgbClr val="000000"/>
                  </a:outerShdw>
                </a:effectLst>
                <a:latin typeface="Tahoma" charset="0"/>
                <a:cs typeface="Tahoma" charset="0"/>
                <a:sym typeface="Tahoma" charset="0"/>
              </a:rPr>
              <a:t>chapter </a:t>
            </a:r>
            <a:r>
              <a:rPr lang="en-US" sz="7200" b="1" kern="1200">
                <a:solidFill>
                  <a:srgbClr val="001C5B"/>
                </a:solidFill>
                <a:effectLst>
                  <a:outerShdw blurRad="38100" dist="38100" dir="2700000" algn="tl">
                    <a:srgbClr val="000000"/>
                  </a:outerShdw>
                </a:effectLst>
                <a:latin typeface="Tahoma" charset="0"/>
                <a:cs typeface="Tahoma" charset="0"/>
                <a:sym typeface="Tahoma" charset="0"/>
              </a:rPr>
              <a:t>1</a:t>
            </a:r>
          </a:p>
        </p:txBody>
      </p:sp>
      <p:sp>
        <p:nvSpPr>
          <p:cNvPr id="6151" name="Rectangle 7"/>
          <p:cNvSpPr>
            <a:spLocks/>
          </p:cNvSpPr>
          <p:nvPr/>
        </p:nvSpPr>
        <p:spPr bwMode="auto">
          <a:xfrm>
            <a:off x="685800" y="5257800"/>
            <a:ext cx="8077200" cy="838200"/>
          </a:xfrm>
          <a:prstGeom prst="rect">
            <a:avLst/>
          </a:prstGeom>
          <a:noFill/>
          <a:ln w="12700">
            <a:noFill/>
            <a:miter lim="800000"/>
            <a:headEnd type="none" w="med" len="med"/>
            <a:tailEnd type="none" w="med" len="med"/>
          </a:ln>
        </p:spPr>
        <p:txBody>
          <a:bodyPr lIns="38100" tIns="38100" rIns="38100" bIns="38100"/>
          <a:lstStyle/>
          <a:p>
            <a:pPr algn="l" rtl="0" fontAlgn="base">
              <a:spcBef>
                <a:spcPts val="1600"/>
              </a:spcBef>
              <a:spcAft>
                <a:spcPct val="0"/>
              </a:spcAft>
            </a:pPr>
            <a:r>
              <a:rPr lang="en-US" sz="5000" b="1" kern="1200">
                <a:solidFill>
                  <a:srgbClr val="72170D"/>
                </a:solidFill>
                <a:effectLst>
                  <a:outerShdw blurRad="38100" dist="38100" dir="2700000" algn="tl">
                    <a:srgbClr val="000000"/>
                  </a:outerShdw>
                </a:effectLst>
                <a:latin typeface="Tahoma" charset="0"/>
                <a:cs typeface="Tahoma" charset="0"/>
                <a:sym typeface="Tahoma" charset="0"/>
              </a:rPr>
              <a:t>Speaking in Public</a:t>
            </a:r>
          </a:p>
        </p:txBody>
      </p:sp>
      <p:pic>
        <p:nvPicPr>
          <p:cNvPr id="2" name="Picture 8"/>
          <p:cNvPicPr>
            <a:picLocks noChangeArrowheads="1"/>
          </p:cNvPicPr>
          <p:nvPr/>
        </p:nvPicPr>
        <p:blipFill>
          <a:blip r:embed="rId2"/>
          <a:srcRect/>
          <a:stretch>
            <a:fillRect/>
          </a:stretch>
        </p:blipFill>
        <p:spPr bwMode="auto">
          <a:xfrm>
            <a:off x="3503613" y="0"/>
            <a:ext cx="5638800" cy="49149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Specifics, Focus on:</a:t>
            </a:r>
            <a:endParaRPr lang="en-US" dirty="0"/>
          </a:p>
        </p:txBody>
      </p:sp>
      <p:sp>
        <p:nvSpPr>
          <p:cNvPr id="3" name="Content Placeholder 2"/>
          <p:cNvSpPr>
            <a:spLocks noGrp="1"/>
          </p:cNvSpPr>
          <p:nvPr>
            <p:ph idx="1"/>
          </p:nvPr>
        </p:nvSpPr>
        <p:spPr>
          <a:xfrm>
            <a:off x="457200" y="1447800"/>
            <a:ext cx="8534400" cy="4476750"/>
          </a:xfrm>
        </p:spPr>
        <p:txBody>
          <a:bodyPr/>
          <a:lstStyle/>
          <a:p>
            <a:pPr marL="514350" indent="-514350" eaLnBrk="1" hangingPunct="1">
              <a:buFont typeface="+mj-lt"/>
              <a:buAutoNum type="arabicPeriod"/>
              <a:defRPr/>
            </a:pPr>
            <a:r>
              <a:rPr lang="en-US" dirty="0" smtClean="0"/>
              <a:t>Using Descriptive Language</a:t>
            </a:r>
          </a:p>
          <a:p>
            <a:pPr marL="514350" indent="-514350" eaLnBrk="1" hangingPunct="1">
              <a:buFont typeface="+mj-lt"/>
              <a:buAutoNum type="arabicPeriod"/>
              <a:defRPr/>
            </a:pPr>
            <a:r>
              <a:rPr lang="en-US" dirty="0" smtClean="0"/>
              <a:t>Linking the Conclusion to the Introduction</a:t>
            </a:r>
          </a:p>
          <a:p>
            <a:pPr marL="514350" indent="-514350" eaLnBrk="1" hangingPunct="1">
              <a:buFont typeface="+mj-lt"/>
              <a:buAutoNum type="arabicPeriod"/>
              <a:defRPr/>
            </a:pPr>
            <a:r>
              <a:rPr lang="en-US" dirty="0" smtClean="0"/>
              <a:t>Being organized with your main points and letting us know where you are going</a:t>
            </a:r>
          </a:p>
          <a:p>
            <a:pPr eaLnBrk="1" hangingPunct="1">
              <a:buNone/>
              <a:defRPr/>
            </a:pPr>
            <a:endParaRPr lang="en-US" dirty="0" smtClean="0"/>
          </a:p>
        </p:txBody>
      </p:sp>
    </p:spTree>
  </p:cSld>
  <p:clrMapOvr>
    <a:masterClrMapping/>
  </p:clrMapOvr>
  <p:transition>
    <p:dissolv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7905750" cy="1447800"/>
          </a:xfrm>
        </p:spPr>
        <p:txBody>
          <a:bodyPr/>
          <a:lstStyle/>
          <a:p>
            <a:pPr eaLnBrk="1" hangingPunct="1">
              <a:lnSpc>
                <a:spcPct val="95000"/>
              </a:lnSpc>
              <a:defRPr/>
            </a:pPr>
            <a:r>
              <a:rPr lang="en-US" dirty="0"/>
              <a:t>Rehearsing </a:t>
            </a:r>
            <a:r>
              <a:rPr lang="en-US" dirty="0" smtClean="0"/>
              <a:t>Your First </a:t>
            </a:r>
            <a:r>
              <a:rPr lang="en-US" dirty="0"/>
              <a:t>Speech</a:t>
            </a:r>
          </a:p>
        </p:txBody>
      </p:sp>
      <p:sp>
        <p:nvSpPr>
          <p:cNvPr id="9219" name="Rectangle 3"/>
          <p:cNvSpPr>
            <a:spLocks noGrp="1" noChangeArrowheads="1"/>
          </p:cNvSpPr>
          <p:nvPr>
            <p:ph sz="quarter" idx="1"/>
          </p:nvPr>
        </p:nvSpPr>
        <p:spPr>
          <a:xfrm>
            <a:off x="685800" y="1676400"/>
            <a:ext cx="7848600" cy="2971800"/>
          </a:xfrm>
        </p:spPr>
        <p:txBody>
          <a:bodyPr/>
          <a:lstStyle/>
          <a:p>
            <a:pPr eaLnBrk="1" hangingPunct="1">
              <a:defRPr/>
            </a:pPr>
            <a:r>
              <a:rPr lang="en-US" b="1" dirty="0"/>
              <a:t>Rehearse the speech out loud</a:t>
            </a:r>
          </a:p>
          <a:p>
            <a:pPr eaLnBrk="1" hangingPunct="1">
              <a:defRPr/>
            </a:pPr>
            <a:r>
              <a:rPr lang="en-US" b="1" dirty="0"/>
              <a:t>Ask friends or family members to listen and to give constructive feedback</a:t>
            </a:r>
          </a:p>
          <a:p>
            <a:pPr eaLnBrk="1" hangingPunct="1">
              <a:defRPr/>
            </a:pPr>
            <a:r>
              <a:rPr lang="en-US" b="1" dirty="0"/>
              <a:t>Time your speech</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box(in)">
                                      <p:cBhvr>
                                        <p:cTn id="7" dur="500"/>
                                        <p:tgtEl>
                                          <p:spTgt spid="9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box(in)">
                                      <p:cBhvr>
                                        <p:cTn id="12" dur="500"/>
                                        <p:tgtEl>
                                          <p:spTgt spid="92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Effect transition="in" filter="box(in)">
                                      <p:cBhvr>
                                        <p:cTn id="17" dur="500"/>
                                        <p:tgtEl>
                                          <p:spTgt spid="92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57200" y="3700463"/>
            <a:ext cx="8305800" cy="1143000"/>
          </a:xfrm>
        </p:spPr>
        <p:txBody>
          <a:bodyPr/>
          <a:lstStyle/>
          <a:p>
            <a:pPr fontAlgn="auto">
              <a:spcAft>
                <a:spcPts val="0"/>
              </a:spcAft>
              <a:buFont typeface="Wingdings 2"/>
              <a:buNone/>
              <a:defRPr/>
            </a:pPr>
            <a:r>
              <a:rPr lang="en-US" sz="3200" dirty="0" smtClean="0"/>
              <a:t>Listening</a:t>
            </a:r>
            <a:endParaRPr lang="en-US" sz="3200" dirty="0"/>
          </a:p>
        </p:txBody>
      </p:sp>
      <p:sp>
        <p:nvSpPr>
          <p:cNvPr id="4" name="Title 3"/>
          <p:cNvSpPr>
            <a:spLocks noGrp="1"/>
          </p:cNvSpPr>
          <p:nvPr>
            <p:ph type="ctrTitle"/>
          </p:nvPr>
        </p:nvSpPr>
        <p:spPr/>
        <p:txBody>
          <a:bodyPr/>
          <a:lstStyle/>
          <a:p>
            <a:pPr fontAlgn="auto">
              <a:spcAft>
                <a:spcPts val="0"/>
              </a:spcAft>
              <a:defRPr/>
            </a:pPr>
            <a:r>
              <a:rPr smtClean="0"/>
              <a:t>Chapter Three</a:t>
            </a:r>
            <a:endParaRPr/>
          </a:p>
        </p:txBody>
      </p:sp>
    </p:spTree>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19125" y="1066800"/>
            <a:ext cx="3800475" cy="990600"/>
          </a:xfrm>
        </p:spPr>
        <p:txBody>
          <a:bodyPr/>
          <a:lstStyle/>
          <a:p>
            <a:pPr fontAlgn="auto">
              <a:spcAft>
                <a:spcPts val="0"/>
              </a:spcAft>
              <a:defRPr/>
            </a:pPr>
            <a:r>
              <a:rPr/>
              <a:t>Hearing</a:t>
            </a:r>
          </a:p>
        </p:txBody>
      </p:sp>
      <p:sp>
        <p:nvSpPr>
          <p:cNvPr id="6147" name="Rectangle 3"/>
          <p:cNvSpPr>
            <a:spLocks noGrp="1" noChangeArrowheads="1"/>
          </p:cNvSpPr>
          <p:nvPr>
            <p:ph type="body" idx="1"/>
          </p:nvPr>
        </p:nvSpPr>
        <p:spPr>
          <a:xfrm>
            <a:off x="609600" y="2133600"/>
            <a:ext cx="3810000" cy="3810000"/>
          </a:xfrm>
        </p:spPr>
        <p:txBody>
          <a:bodyPr/>
          <a:lstStyle/>
          <a:p>
            <a:pPr marL="169863" indent="0">
              <a:buFontTx/>
              <a:buNone/>
            </a:pPr>
            <a:r>
              <a:rPr lang="en-US" b="1" smtClean="0"/>
              <a:t>The vibration of sound waves on the eardrums and the firing of electrochemical impulses in the brain.</a:t>
            </a:r>
          </a:p>
        </p:txBody>
      </p:sp>
      <p:sp>
        <p:nvSpPr>
          <p:cNvPr id="6148" name="Rectangle 4"/>
          <p:cNvSpPr>
            <a:spLocks noChangeArrowheads="1"/>
          </p:cNvSpPr>
          <p:nvPr/>
        </p:nvSpPr>
        <p:spPr bwMode="auto">
          <a:xfrm>
            <a:off x="4876800" y="2133600"/>
            <a:ext cx="3733800" cy="3810000"/>
          </a:xfrm>
          <a:prstGeom prst="rect">
            <a:avLst/>
          </a:prstGeom>
          <a:noFill/>
          <a:ln w="9525">
            <a:noFill/>
            <a:miter lim="800000"/>
            <a:headEnd/>
            <a:tailEnd/>
          </a:ln>
          <a:effectLst>
            <a:outerShdw dist="25399" dir="2700000" algn="ctr" rotWithShape="0">
              <a:schemeClr val="bg2"/>
            </a:outerShdw>
          </a:effectLst>
        </p:spPr>
        <p:txBody>
          <a:bodyPr/>
          <a:lstStyle/>
          <a:p>
            <a:pPr marL="338138" indent="-338138" fontAlgn="auto">
              <a:spcBef>
                <a:spcPct val="20000"/>
              </a:spcBef>
              <a:spcAft>
                <a:spcPts val="0"/>
              </a:spcAft>
              <a:defRPr/>
            </a:pPr>
            <a:r>
              <a:rPr lang="en-US" sz="3200" b="1" dirty="0">
                <a:solidFill>
                  <a:srgbClr val="EFEEE0"/>
                </a:solidFill>
                <a:latin typeface="Arial" charset="0"/>
                <a:cs typeface="+mn-cs"/>
              </a:rPr>
              <a:t>   Paying close attention to, and making sense of, what we hear.</a:t>
            </a:r>
          </a:p>
          <a:p>
            <a:pPr marL="742950" lvl="1" indent="-285750" fontAlgn="auto">
              <a:spcBef>
                <a:spcPct val="20000"/>
              </a:spcBef>
              <a:spcAft>
                <a:spcPts val="0"/>
              </a:spcAft>
              <a:buFontTx/>
              <a:buChar char="–"/>
              <a:defRPr/>
            </a:pPr>
            <a:endParaRPr lang="en-US" sz="2800" b="1" dirty="0">
              <a:solidFill>
                <a:srgbClr val="EFEEE0"/>
              </a:solidFill>
              <a:latin typeface="Arial" charset="0"/>
              <a:cs typeface="+mn-cs"/>
            </a:endParaRPr>
          </a:p>
        </p:txBody>
      </p:sp>
      <p:sp>
        <p:nvSpPr>
          <p:cNvPr id="6149" name="Rectangle 5"/>
          <p:cNvSpPr>
            <a:spLocks noChangeArrowheads="1"/>
          </p:cNvSpPr>
          <p:nvPr/>
        </p:nvSpPr>
        <p:spPr bwMode="auto">
          <a:xfrm>
            <a:off x="4648200" y="1066800"/>
            <a:ext cx="3800475" cy="990600"/>
          </a:xfrm>
          <a:prstGeom prst="rect">
            <a:avLst/>
          </a:prstGeom>
          <a:noFill/>
          <a:ln w="9525">
            <a:noFill/>
            <a:miter lim="800000"/>
            <a:headEnd/>
            <a:tailEnd/>
          </a:ln>
          <a:effectLst>
            <a:outerShdw dist="25399" dir="2700000" algn="ctr" rotWithShape="0">
              <a:schemeClr val="bg2"/>
            </a:outerShdw>
          </a:effectLst>
        </p:spPr>
        <p:txBody>
          <a:bodyPr/>
          <a:lstStyle/>
          <a:p>
            <a:pPr algn="ctr" fontAlgn="auto">
              <a:lnSpc>
                <a:spcPct val="75000"/>
              </a:lnSpc>
              <a:spcBef>
                <a:spcPts val="0"/>
              </a:spcBef>
              <a:spcAft>
                <a:spcPts val="0"/>
              </a:spcAft>
              <a:defRPr/>
            </a:pPr>
            <a:r>
              <a:rPr lang="en-US" sz="4400" b="1">
                <a:solidFill>
                  <a:srgbClr val="E3D375"/>
                </a:solidFill>
                <a:latin typeface="Arial" charset="0"/>
                <a:cs typeface="+mn-cs"/>
              </a:rPr>
              <a:t>Listening</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7">
                                            <p:bg/>
                                          </p:spTgt>
                                        </p:tgtEl>
                                        <p:attrNameLst>
                                          <p:attrName>style.visibility</p:attrName>
                                        </p:attrNameLst>
                                      </p:cBhvr>
                                      <p:to>
                                        <p:strVal val="visible"/>
                                      </p:to>
                                    </p:set>
                                    <p:anim calcmode="lin" valueType="num">
                                      <p:cBhvr additive="base">
                                        <p:cTn id="7" dur="500" fill="hold"/>
                                        <p:tgtEl>
                                          <p:spTgt spid="614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7">
                                            <p:txEl>
                                              <p:pRg st="0" end="0"/>
                                            </p:txEl>
                                          </p:spTgt>
                                        </p:tgtEl>
                                        <p:attrNameLst>
                                          <p:attrName>style.visibility</p:attrName>
                                        </p:attrNameLst>
                                      </p:cBhvr>
                                      <p:to>
                                        <p:strVal val="visible"/>
                                      </p:to>
                                    </p:set>
                                    <p:anim calcmode="lin" valueType="num">
                                      <p:cBhvr additive="base">
                                        <p:cTn id="13"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48"/>
                                        </p:tgtEl>
                                        <p:attrNameLst>
                                          <p:attrName>style.visibility</p:attrName>
                                        </p:attrNameLst>
                                      </p:cBhvr>
                                      <p:to>
                                        <p:strVal val="visible"/>
                                      </p:to>
                                    </p:set>
                                    <p:anim calcmode="lin" valueType="num">
                                      <p:cBhvr additive="base">
                                        <p:cTn id="19" dur="500" fill="hold"/>
                                        <p:tgtEl>
                                          <p:spTgt spid="6148"/>
                                        </p:tgtEl>
                                        <p:attrNameLst>
                                          <p:attrName>ppt_x</p:attrName>
                                        </p:attrNameLst>
                                      </p:cBhvr>
                                      <p:tavLst>
                                        <p:tav tm="0">
                                          <p:val>
                                            <p:strVal val="#ppt_x"/>
                                          </p:val>
                                        </p:tav>
                                        <p:tav tm="100000">
                                          <p:val>
                                            <p:strVal val="#ppt_x"/>
                                          </p:val>
                                        </p:tav>
                                      </p:tavLst>
                                    </p:anim>
                                    <p:anim calcmode="lin" valueType="num">
                                      <p:cBhvr additive="base">
                                        <p:cTn id="20"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nimBg="1"/>
      <p:bldP spid="6148" grpId="0"/>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fontAlgn="auto">
              <a:spcAft>
                <a:spcPts val="0"/>
              </a:spcAft>
              <a:defRPr/>
            </a:pPr>
            <a:r>
              <a:rPr sz="4000" b="1" smtClean="0"/>
              <a:t>Researchers say:  People only understand half of what they hear and remember only 10% of the origional message</a:t>
            </a:r>
          </a:p>
        </p:txBody>
      </p:sp>
    </p:spTree>
  </p:cSld>
  <p:clrMapOvr>
    <a:masterClrMapping/>
  </p:clrMapOvr>
  <p:transition>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981200"/>
            <a:ext cx="8229600" cy="4572000"/>
          </a:xfrm>
        </p:spPr>
        <p:txBody>
          <a:bodyPr/>
          <a:lstStyle/>
          <a:p>
            <a:pPr marL="742950" indent="-742950">
              <a:buFont typeface="Constantia" pitchFamily="18" charset="0"/>
              <a:buAutoNum type="arabicPeriod"/>
            </a:pPr>
            <a:r>
              <a:rPr lang="en-US" sz="4400" smtClean="0"/>
              <a:t>Listen courteously and attentively</a:t>
            </a:r>
          </a:p>
          <a:p>
            <a:pPr marL="742950" indent="-742950">
              <a:buFont typeface="Constantia" pitchFamily="18" charset="0"/>
              <a:buAutoNum type="arabicPeriod"/>
            </a:pPr>
            <a:r>
              <a:rPr lang="en-US" sz="4400" smtClean="0"/>
              <a:t>Avoid pre-judging the speaker</a:t>
            </a:r>
          </a:p>
          <a:p>
            <a:pPr marL="742950" indent="-742950">
              <a:buFont typeface="Constantia" pitchFamily="18" charset="0"/>
              <a:buAutoNum type="arabicPeriod"/>
            </a:pPr>
            <a:r>
              <a:rPr lang="en-US" sz="4400" smtClean="0"/>
              <a:t>Maintain free &amp; open expression of ideas</a:t>
            </a:r>
          </a:p>
        </p:txBody>
      </p:sp>
      <p:sp>
        <p:nvSpPr>
          <p:cNvPr id="2" name="Title 1"/>
          <p:cNvSpPr>
            <a:spLocks noGrp="1"/>
          </p:cNvSpPr>
          <p:nvPr>
            <p:ph type="title"/>
          </p:nvPr>
        </p:nvSpPr>
        <p:spPr>
          <a:xfrm>
            <a:off x="457200" y="533400"/>
            <a:ext cx="8229600" cy="1219200"/>
          </a:xfrm>
        </p:spPr>
        <p:txBody>
          <a:bodyPr>
            <a:normAutofit fontScale="90000"/>
          </a:bodyPr>
          <a:lstStyle/>
          <a:p>
            <a:pPr fontAlgn="auto">
              <a:spcAft>
                <a:spcPts val="0"/>
              </a:spcAft>
              <a:defRPr/>
            </a:pPr>
            <a:r>
              <a:rPr b="1" smtClean="0"/>
              <a:t>As a listener, you have the responsibility to:</a:t>
            </a:r>
            <a:endParaRPr b="1"/>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Constantia" pitchFamily="18" charset="0"/>
              <a:buAutoNum type="arabicPeriod"/>
            </a:pPr>
            <a:r>
              <a:rPr lang="en-US" sz="3600" smtClean="0"/>
              <a:t>Appreciative </a:t>
            </a:r>
          </a:p>
          <a:p>
            <a:pPr marL="514350" indent="-514350">
              <a:buFont typeface="Constantia" pitchFamily="18" charset="0"/>
              <a:buAutoNum type="arabicPeriod"/>
            </a:pPr>
            <a:r>
              <a:rPr lang="en-US" sz="3600" smtClean="0"/>
              <a:t>Empathetic</a:t>
            </a:r>
          </a:p>
          <a:p>
            <a:pPr marL="514350" indent="-514350">
              <a:buFont typeface="Constantia" pitchFamily="18" charset="0"/>
              <a:buAutoNum type="arabicPeriod"/>
            </a:pPr>
            <a:r>
              <a:rPr lang="en-US" sz="3600" smtClean="0"/>
              <a:t>Comprehensive</a:t>
            </a:r>
          </a:p>
          <a:p>
            <a:pPr marL="514350" indent="-514350">
              <a:buFont typeface="Constantia" pitchFamily="18" charset="0"/>
              <a:buAutoNum type="arabicPeriod"/>
            </a:pPr>
            <a:r>
              <a:rPr lang="en-US" sz="3600" smtClean="0"/>
              <a:t>Critical</a:t>
            </a:r>
          </a:p>
          <a:p>
            <a:pPr marL="514350" indent="-514350">
              <a:buFont typeface="Constantia" pitchFamily="18" charset="0"/>
              <a:buAutoNum type="arabicPeriod"/>
            </a:pPr>
            <a:endParaRPr lang="en-US" smtClean="0"/>
          </a:p>
          <a:p>
            <a:pPr marL="514350" indent="-514350">
              <a:buFont typeface="Constantia" pitchFamily="18" charset="0"/>
              <a:buAutoNum type="arabicPeriod"/>
            </a:pPr>
            <a:endParaRPr lang="en-US" smtClean="0"/>
          </a:p>
        </p:txBody>
      </p:sp>
      <p:sp>
        <p:nvSpPr>
          <p:cNvPr id="3" name="Title 2"/>
          <p:cNvSpPr>
            <a:spLocks noGrp="1"/>
          </p:cNvSpPr>
          <p:nvPr>
            <p:ph type="title"/>
          </p:nvPr>
        </p:nvSpPr>
        <p:spPr/>
        <p:txBody>
          <a:bodyPr/>
          <a:lstStyle/>
          <a:p>
            <a:pPr fontAlgn="auto">
              <a:spcAft>
                <a:spcPts val="0"/>
              </a:spcAft>
              <a:defRPr/>
            </a:pPr>
            <a:r>
              <a:rPr smtClean="0"/>
              <a:t>Four types of listening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19125" y="1981200"/>
            <a:ext cx="7905750" cy="990600"/>
          </a:xfrm>
        </p:spPr>
        <p:txBody>
          <a:bodyPr>
            <a:normAutofit fontScale="90000"/>
          </a:bodyPr>
          <a:lstStyle/>
          <a:p>
            <a:pPr fontAlgn="auto">
              <a:spcAft>
                <a:spcPts val="0"/>
              </a:spcAft>
              <a:defRPr/>
            </a:pPr>
            <a:r>
              <a:rPr u="sng" smtClean="0"/>
              <a:t>Types of Listening: </a:t>
            </a:r>
            <a:r>
              <a:rPr smtClean="0"/>
              <a:t/>
            </a:r>
            <a:br>
              <a:rPr smtClean="0"/>
            </a:br>
            <a:r>
              <a:rPr smtClean="0"/>
              <a:t>1. Appreciative </a:t>
            </a:r>
            <a:r>
              <a:t>Listening</a:t>
            </a:r>
          </a:p>
        </p:txBody>
      </p:sp>
      <p:sp>
        <p:nvSpPr>
          <p:cNvPr id="83971" name="Rectangle 3"/>
          <p:cNvSpPr>
            <a:spLocks noGrp="1" noChangeArrowheads="1"/>
          </p:cNvSpPr>
          <p:nvPr>
            <p:ph type="body" idx="1"/>
          </p:nvPr>
        </p:nvSpPr>
        <p:spPr>
          <a:xfrm>
            <a:off x="1066800" y="2971800"/>
            <a:ext cx="7848600" cy="914400"/>
          </a:xfrm>
        </p:spPr>
        <p:txBody>
          <a:bodyPr/>
          <a:lstStyle/>
          <a:p>
            <a:pPr>
              <a:buFontTx/>
              <a:buNone/>
            </a:pPr>
            <a:r>
              <a:rPr lang="en-US" b="1" smtClean="0"/>
              <a:t>Listening for pleasure or enjoyment.</a:t>
            </a:r>
          </a:p>
          <a:p>
            <a:pPr>
              <a:buFontTx/>
              <a:buNone/>
            </a:pPr>
            <a:endParaRPr lang="en-US" b="1" smtClean="0"/>
          </a:p>
        </p:txBody>
      </p:sp>
    </p:spTree>
  </p:cSld>
  <p:clrMapOvr>
    <a:masterClrMapping/>
  </p:clrMapOvr>
  <p:transition>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19125" y="1981200"/>
            <a:ext cx="7905750" cy="990600"/>
          </a:xfrm>
        </p:spPr>
        <p:txBody>
          <a:bodyPr/>
          <a:lstStyle/>
          <a:p>
            <a:pPr fontAlgn="auto">
              <a:spcAft>
                <a:spcPts val="0"/>
              </a:spcAft>
              <a:defRPr/>
            </a:pPr>
            <a:r>
              <a:rPr smtClean="0"/>
              <a:t>2.Empathic </a:t>
            </a:r>
            <a:r>
              <a:t>Listening</a:t>
            </a:r>
          </a:p>
        </p:txBody>
      </p:sp>
      <p:sp>
        <p:nvSpPr>
          <p:cNvPr id="84995" name="Rectangle 3"/>
          <p:cNvSpPr>
            <a:spLocks noGrp="1" noChangeArrowheads="1"/>
          </p:cNvSpPr>
          <p:nvPr>
            <p:ph type="body" idx="1"/>
          </p:nvPr>
        </p:nvSpPr>
        <p:spPr>
          <a:xfrm>
            <a:off x="1447800" y="2971800"/>
            <a:ext cx="7086600" cy="1333500"/>
          </a:xfrm>
        </p:spPr>
        <p:txBody>
          <a:bodyPr/>
          <a:lstStyle/>
          <a:p>
            <a:pPr marL="0" indent="0">
              <a:buFontTx/>
              <a:buNone/>
            </a:pPr>
            <a:r>
              <a:rPr lang="en-US" b="1" smtClean="0"/>
              <a:t>Listening to provide emotional </a:t>
            </a:r>
            <a:br>
              <a:rPr lang="en-US" b="1" smtClean="0"/>
            </a:br>
            <a:r>
              <a:rPr lang="en-US" b="1" smtClean="0"/>
              <a:t>support for the speaker.</a:t>
            </a:r>
          </a:p>
        </p:txBody>
      </p:sp>
    </p:spTree>
  </p:cSld>
  <p:clrMapOvr>
    <a:masterClrMapping/>
  </p:clrMapOvr>
  <p:transition>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19125" y="2133600"/>
            <a:ext cx="7905750" cy="990600"/>
          </a:xfrm>
        </p:spPr>
        <p:txBody>
          <a:bodyPr/>
          <a:lstStyle/>
          <a:p>
            <a:pPr fontAlgn="auto">
              <a:spcAft>
                <a:spcPts val="0"/>
              </a:spcAft>
              <a:defRPr/>
            </a:pPr>
            <a:r>
              <a:rPr smtClean="0"/>
              <a:t>3. Comprehensive </a:t>
            </a:r>
            <a:r>
              <a:t>Listening</a:t>
            </a:r>
          </a:p>
        </p:txBody>
      </p:sp>
      <p:sp>
        <p:nvSpPr>
          <p:cNvPr id="86019" name="Rectangle 3"/>
          <p:cNvSpPr>
            <a:spLocks noGrp="1" noChangeArrowheads="1"/>
          </p:cNvSpPr>
          <p:nvPr>
            <p:ph type="body" idx="1"/>
          </p:nvPr>
        </p:nvSpPr>
        <p:spPr>
          <a:xfrm>
            <a:off x="1676400" y="2971800"/>
            <a:ext cx="6553200" cy="1600200"/>
          </a:xfrm>
        </p:spPr>
        <p:txBody>
          <a:bodyPr/>
          <a:lstStyle/>
          <a:p>
            <a:pPr marL="0" indent="0">
              <a:buFontTx/>
              <a:buNone/>
            </a:pPr>
            <a:r>
              <a:rPr lang="en-US" b="1" smtClean="0"/>
              <a:t>Listening to understand the message of a speaker.</a:t>
            </a:r>
          </a:p>
        </p:txBody>
      </p:sp>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8" name="Rectangle 6"/>
          <p:cNvSpPr>
            <a:spLocks noGrp="1" noChangeArrowheads="1"/>
          </p:cNvSpPr>
          <p:nvPr>
            <p:ph type="title"/>
          </p:nvPr>
        </p:nvSpPr>
        <p:spPr/>
        <p:txBody>
          <a:bodyPr/>
          <a:lstStyle/>
          <a:p>
            <a:pPr eaLnBrk="1" hangingPunct="1"/>
            <a:r>
              <a:rPr lang="en-US" sz="4100" smtClean="0">
                <a:effectLst>
                  <a:outerShdw blurRad="38100" dist="38100" dir="2700000" algn="tl">
                    <a:srgbClr val="000000"/>
                  </a:outerShdw>
                </a:effectLst>
              </a:rPr>
              <a:t>Public Speaking &amp; Conversation</a:t>
            </a:r>
          </a:p>
        </p:txBody>
      </p:sp>
      <p:sp>
        <p:nvSpPr>
          <p:cNvPr id="8195" name="Rectangle 7"/>
          <p:cNvSpPr>
            <a:spLocks noGrp="1" noChangeArrowheads="1"/>
          </p:cNvSpPr>
          <p:nvPr>
            <p:ph sz="quarter" idx="1"/>
          </p:nvPr>
        </p:nvSpPr>
        <p:spPr bwMode="auto">
          <a:xfrm>
            <a:off x="762000" y="1598613"/>
            <a:ext cx="8153400" cy="5259387"/>
          </a:xfrm>
          <a:noFill/>
          <a:ln>
            <a:miter lim="800000"/>
            <a:headEnd/>
            <a:tailEnd/>
          </a:ln>
        </p:spPr>
        <p:txBody>
          <a:bodyPr vert="horz" wrap="square" lIns="91440" tIns="45720" rIns="91440" bIns="45720" numCol="1" anchor="t" anchorCtr="0" compatLnSpc="1">
            <a:prstTxWarp prst="textNoShape">
              <a:avLst/>
            </a:prstTxWarp>
          </a:bodyPr>
          <a:lstStyle/>
          <a:p>
            <a:pPr marL="601663" indent="-457200" eaLnBrk="1" hangingPunct="1">
              <a:lnSpc>
                <a:spcPct val="120000"/>
              </a:lnSpc>
              <a:spcBef>
                <a:spcPct val="0"/>
              </a:spcBef>
              <a:buFont typeface="Gill Sans" charset="0"/>
              <a:buNone/>
            </a:pPr>
            <a:r>
              <a:rPr lang="en-US" sz="3400" b="1" smtClean="0"/>
              <a:t>Similarities:</a:t>
            </a:r>
          </a:p>
          <a:p>
            <a:pPr lvl="1" eaLnBrk="1" hangingPunct="1">
              <a:lnSpc>
                <a:spcPct val="120000"/>
              </a:lnSpc>
              <a:buClr>
                <a:srgbClr val="000000"/>
              </a:buClr>
              <a:buSzPct val="120000"/>
            </a:pPr>
            <a:r>
              <a:rPr lang="en-US" sz="3400" b="1" smtClean="0"/>
              <a:t>Organizing thoughts logically</a:t>
            </a:r>
            <a:endParaRPr lang="en-US" sz="3000" b="1" smtClean="0">
              <a:ea typeface="ヒラギノ角ゴ ProN W6" charset="-128"/>
            </a:endParaRPr>
          </a:p>
          <a:p>
            <a:pPr lvl="1" eaLnBrk="1" hangingPunct="1">
              <a:lnSpc>
                <a:spcPct val="120000"/>
              </a:lnSpc>
              <a:buClr>
                <a:srgbClr val="000000"/>
              </a:buClr>
              <a:buSzPct val="120000"/>
            </a:pPr>
            <a:r>
              <a:rPr lang="en-US" sz="3400" b="1" smtClean="0"/>
              <a:t>Tailoring message to audience</a:t>
            </a:r>
            <a:endParaRPr lang="en-US" sz="3000" b="1" smtClean="0">
              <a:ea typeface="ヒラギノ角ゴ ProN W6" charset="-128"/>
            </a:endParaRPr>
          </a:p>
          <a:p>
            <a:pPr lvl="1" eaLnBrk="1" hangingPunct="1">
              <a:lnSpc>
                <a:spcPct val="120000"/>
              </a:lnSpc>
              <a:buClr>
                <a:srgbClr val="000000"/>
              </a:buClr>
              <a:buSzPct val="120000"/>
            </a:pPr>
            <a:r>
              <a:rPr lang="en-US" sz="3400" b="1" smtClean="0"/>
              <a:t>Telling story for maximum impact</a:t>
            </a:r>
            <a:endParaRPr lang="en-US" sz="3000" b="1" smtClean="0">
              <a:ea typeface="ヒラギノ角ゴ ProN W6" charset="-128"/>
            </a:endParaRPr>
          </a:p>
          <a:p>
            <a:pPr lvl="1" eaLnBrk="1" hangingPunct="1">
              <a:lnSpc>
                <a:spcPct val="120000"/>
              </a:lnSpc>
              <a:buClr>
                <a:srgbClr val="000000"/>
              </a:buClr>
              <a:buSzPct val="120000"/>
            </a:pPr>
            <a:r>
              <a:rPr lang="en-US" sz="3400" b="1" smtClean="0"/>
              <a:t>Adapting to feedback</a:t>
            </a:r>
            <a:endParaRPr lang="en-US" sz="3400" b="1" smtClean="0">
              <a:ea typeface="ヒラギノ角ゴ ProN W6" charset="-128"/>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19125" y="1981200"/>
            <a:ext cx="7905750" cy="990600"/>
          </a:xfrm>
        </p:spPr>
        <p:txBody>
          <a:bodyPr/>
          <a:lstStyle/>
          <a:p>
            <a:pPr fontAlgn="auto">
              <a:spcAft>
                <a:spcPts val="0"/>
              </a:spcAft>
              <a:defRPr/>
            </a:pPr>
            <a:r>
              <a:rPr smtClean="0"/>
              <a:t>4. Critical </a:t>
            </a:r>
            <a:r>
              <a:t>Listening</a:t>
            </a:r>
          </a:p>
        </p:txBody>
      </p:sp>
      <p:sp>
        <p:nvSpPr>
          <p:cNvPr id="87043" name="Rectangle 3"/>
          <p:cNvSpPr>
            <a:spLocks noGrp="1" noChangeArrowheads="1"/>
          </p:cNvSpPr>
          <p:nvPr>
            <p:ph type="body" idx="1"/>
          </p:nvPr>
        </p:nvSpPr>
        <p:spPr>
          <a:xfrm>
            <a:off x="990600" y="2971800"/>
            <a:ext cx="7848600" cy="1600200"/>
          </a:xfrm>
        </p:spPr>
        <p:txBody>
          <a:bodyPr/>
          <a:lstStyle/>
          <a:p>
            <a:pPr marL="0" indent="0">
              <a:buFontTx/>
              <a:buNone/>
            </a:pPr>
            <a:r>
              <a:rPr lang="en-US" b="1" smtClean="0"/>
              <a:t>Listening to evaluate a message for purposes of accepting or rejecting it.</a:t>
            </a:r>
          </a:p>
        </p:txBody>
      </p:sp>
    </p:spTree>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1295400"/>
          <a:ext cx="9144000" cy="55626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457200" y="0"/>
            <a:ext cx="8229600" cy="1219200"/>
          </a:xfrm>
        </p:spPr>
        <p:txBody>
          <a:bodyPr/>
          <a:lstStyle/>
          <a:p>
            <a:pPr fontAlgn="auto">
              <a:spcAft>
                <a:spcPts val="0"/>
              </a:spcAft>
              <a:defRPr/>
            </a:pPr>
            <a:r>
              <a:rPr smtClean="0"/>
              <a:t>Four causes of Poor L</a:t>
            </a:r>
            <a:r>
              <a:rPr err="1" smtClean="0"/>
              <a:t>i</a:t>
            </a:r>
            <a:r>
              <a:rPr smtClean="0"/>
              <a:t>stening </a:t>
            </a:r>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8784EE0D-C5F8-4FFA-A30D-E575D33B1B99}"/>
                                            </p:graphicEl>
                                          </p:spTgt>
                                        </p:tgtEl>
                                        <p:attrNameLst>
                                          <p:attrName>style.visibility</p:attrName>
                                        </p:attrNameLst>
                                      </p:cBhvr>
                                      <p:to>
                                        <p:strVal val="visible"/>
                                      </p:to>
                                    </p:set>
                                    <p:animEffect transition="in" filter="fade">
                                      <p:cBhvr>
                                        <p:cTn id="7" dur="2000"/>
                                        <p:tgtEl>
                                          <p:spTgt spid="4">
                                            <p:graphicEl>
                                              <a:dgm id="{8784EE0D-C5F8-4FFA-A30D-E575D33B1B9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331A5D38-91B9-429D-9F94-5F5E2E19E67A}"/>
                                            </p:graphicEl>
                                          </p:spTgt>
                                        </p:tgtEl>
                                        <p:attrNameLst>
                                          <p:attrName>style.visibility</p:attrName>
                                        </p:attrNameLst>
                                      </p:cBhvr>
                                      <p:to>
                                        <p:strVal val="visible"/>
                                      </p:to>
                                    </p:set>
                                    <p:animEffect transition="in" filter="fade">
                                      <p:cBhvr>
                                        <p:cTn id="12" dur="2000"/>
                                        <p:tgtEl>
                                          <p:spTgt spid="4">
                                            <p:graphicEl>
                                              <a:dgm id="{331A5D38-91B9-429D-9F94-5F5E2E19E67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711BF1D3-8C07-4DA2-8EB4-2715078E7AC1}"/>
                                            </p:graphicEl>
                                          </p:spTgt>
                                        </p:tgtEl>
                                        <p:attrNameLst>
                                          <p:attrName>style.visibility</p:attrName>
                                        </p:attrNameLst>
                                      </p:cBhvr>
                                      <p:to>
                                        <p:strVal val="visible"/>
                                      </p:to>
                                    </p:set>
                                    <p:animEffect transition="in" filter="fade">
                                      <p:cBhvr>
                                        <p:cTn id="17" dur="2000"/>
                                        <p:tgtEl>
                                          <p:spTgt spid="4">
                                            <p:graphicEl>
                                              <a:dgm id="{711BF1D3-8C07-4DA2-8EB4-2715078E7AC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2ECF6637-CBCC-4F15-8681-31F62A62B777}"/>
                                            </p:graphicEl>
                                          </p:spTgt>
                                        </p:tgtEl>
                                        <p:attrNameLst>
                                          <p:attrName>style.visibility</p:attrName>
                                        </p:attrNameLst>
                                      </p:cBhvr>
                                      <p:to>
                                        <p:strVal val="visible"/>
                                      </p:to>
                                    </p:set>
                                    <p:animEffect transition="in" filter="fade">
                                      <p:cBhvr>
                                        <p:cTn id="22" dur="2000"/>
                                        <p:tgtEl>
                                          <p:spTgt spid="4">
                                            <p:graphicEl>
                                              <a:dgm id="{2ECF6637-CBCC-4F15-8681-31F62A62B7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19125" y="1447800"/>
            <a:ext cx="7905750" cy="990600"/>
          </a:xfrm>
        </p:spPr>
        <p:txBody>
          <a:bodyPr/>
          <a:lstStyle/>
          <a:p>
            <a:pPr fontAlgn="auto">
              <a:spcAft>
                <a:spcPts val="0"/>
              </a:spcAft>
              <a:defRPr/>
            </a:pPr>
            <a:r>
              <a:rPr/>
              <a:t>Spare “Brain Time”</a:t>
            </a:r>
          </a:p>
        </p:txBody>
      </p:sp>
      <p:sp>
        <p:nvSpPr>
          <p:cNvPr id="18435" name="Rectangle 3"/>
          <p:cNvSpPr>
            <a:spLocks noGrp="1" noChangeArrowheads="1"/>
          </p:cNvSpPr>
          <p:nvPr>
            <p:ph type="body" idx="1"/>
          </p:nvPr>
        </p:nvSpPr>
        <p:spPr>
          <a:xfrm>
            <a:off x="990600" y="2514600"/>
            <a:ext cx="7696200" cy="3200400"/>
          </a:xfrm>
        </p:spPr>
        <p:txBody>
          <a:bodyPr/>
          <a:lstStyle/>
          <a:p>
            <a:pPr marL="0" indent="0">
              <a:buFontTx/>
              <a:buNone/>
            </a:pPr>
            <a:r>
              <a:rPr lang="en-US" sz="3200" b="1" smtClean="0"/>
              <a:t>The difference between the rate at which most people talk (120 to 150 words a minute) and the rate at which the brain can process language (400 to 800 </a:t>
            </a:r>
            <a:r>
              <a:rPr lang="en-US" sz="2800" b="1" smtClean="0"/>
              <a:t>words</a:t>
            </a:r>
            <a:r>
              <a:rPr lang="en-US" sz="3200" b="1" smtClean="0"/>
              <a:t> a minute).</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2000"/>
                                        <p:tgtEl>
                                          <p:spTgt spid="18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allAtOnce"/>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19125" y="1219200"/>
            <a:ext cx="7915275" cy="1295400"/>
          </a:xfrm>
        </p:spPr>
        <p:txBody>
          <a:bodyPr/>
          <a:lstStyle/>
          <a:p>
            <a:pPr fontAlgn="auto">
              <a:lnSpc>
                <a:spcPct val="85000"/>
              </a:lnSpc>
              <a:spcAft>
                <a:spcPts val="0"/>
              </a:spcAft>
              <a:defRPr/>
            </a:pPr>
            <a:r>
              <a:rPr/>
              <a:t>How to Become a </a:t>
            </a:r>
            <a:br>
              <a:rPr/>
            </a:br>
            <a:r>
              <a:rPr/>
              <a:t>Better Listener</a:t>
            </a:r>
          </a:p>
        </p:txBody>
      </p:sp>
      <p:sp>
        <p:nvSpPr>
          <p:cNvPr id="20483" name="Rectangle 3"/>
          <p:cNvSpPr>
            <a:spLocks noGrp="1" noChangeArrowheads="1"/>
          </p:cNvSpPr>
          <p:nvPr>
            <p:ph type="body" idx="1"/>
          </p:nvPr>
        </p:nvSpPr>
        <p:spPr>
          <a:xfrm>
            <a:off x="1066800" y="2667000"/>
            <a:ext cx="7010400" cy="2514600"/>
          </a:xfrm>
        </p:spPr>
        <p:txBody>
          <a:bodyPr/>
          <a:lstStyle/>
          <a:p>
            <a:r>
              <a:rPr lang="en-US" sz="3200" b="1" smtClean="0"/>
              <a:t>Take listening seriously</a:t>
            </a:r>
          </a:p>
          <a:p>
            <a:r>
              <a:rPr lang="en-US" sz="3200" b="1" smtClean="0"/>
              <a:t>Resist distractions</a:t>
            </a:r>
          </a:p>
          <a:p>
            <a:r>
              <a:rPr lang="en-US" sz="3200" b="1" smtClean="0"/>
              <a:t>Don’t be diverted by appearance or delivery</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diamond(in)">
                                      <p:cBhvr>
                                        <p:cTn id="7" dur="20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diamond(in)">
                                      <p:cBhvr>
                                        <p:cTn id="12" dur="2000"/>
                                        <p:tgtEl>
                                          <p:spTgt spid="20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diamond(in)">
                                      <p:cBhvr>
                                        <p:cTn id="17" dur="2000"/>
                                        <p:tgtEl>
                                          <p:spTgt spid="204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19125" y="1219200"/>
            <a:ext cx="7915275" cy="1371600"/>
          </a:xfrm>
        </p:spPr>
        <p:txBody>
          <a:bodyPr/>
          <a:lstStyle/>
          <a:p>
            <a:pPr fontAlgn="auto">
              <a:lnSpc>
                <a:spcPct val="85000"/>
              </a:lnSpc>
              <a:spcAft>
                <a:spcPts val="0"/>
              </a:spcAft>
              <a:defRPr/>
            </a:pPr>
            <a:r>
              <a:rPr/>
              <a:t>How to Become a </a:t>
            </a:r>
            <a:br>
              <a:rPr/>
            </a:br>
            <a:r>
              <a:rPr/>
              <a:t>Better Listener</a:t>
            </a:r>
          </a:p>
        </p:txBody>
      </p:sp>
      <p:sp>
        <p:nvSpPr>
          <p:cNvPr id="22531" name="Rectangle 3"/>
          <p:cNvSpPr>
            <a:spLocks noGrp="1" noChangeArrowheads="1"/>
          </p:cNvSpPr>
          <p:nvPr>
            <p:ph type="body" idx="1"/>
          </p:nvPr>
        </p:nvSpPr>
        <p:spPr>
          <a:xfrm>
            <a:off x="1257300" y="2743200"/>
            <a:ext cx="6629400" cy="3352800"/>
          </a:xfrm>
        </p:spPr>
        <p:txBody>
          <a:bodyPr/>
          <a:lstStyle/>
          <a:p>
            <a:r>
              <a:rPr lang="en-US" sz="3200" b="1" smtClean="0"/>
              <a:t>Focus your listening</a:t>
            </a:r>
          </a:p>
          <a:p>
            <a:pPr marL="879475" lvl="1" indent="-514350"/>
            <a:r>
              <a:rPr lang="en-US" sz="3200" b="1" smtClean="0"/>
              <a:t>Listen for main points</a:t>
            </a:r>
          </a:p>
          <a:p>
            <a:pPr marL="879475" lvl="1" indent="-514350"/>
            <a:r>
              <a:rPr lang="en-US" sz="3200" b="1" smtClean="0"/>
              <a:t>Listen for evidence</a:t>
            </a:r>
          </a:p>
          <a:p>
            <a:pPr marL="879475" lvl="1" indent="-514350"/>
            <a:r>
              <a:rPr lang="en-US" sz="3200" b="1" smtClean="0"/>
              <a:t>Listen for technique</a:t>
            </a:r>
          </a:p>
          <a:p>
            <a:r>
              <a:rPr lang="en-US" sz="3200" b="1" smtClean="0"/>
              <a:t>Develop note-taking skills</a:t>
            </a:r>
          </a:p>
          <a:p>
            <a:r>
              <a:rPr lang="en-US" sz="3200" b="1" smtClean="0"/>
              <a:t>Suspend judgment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diamond(in)">
                                      <p:cBhvr>
                                        <p:cTn id="7" dur="2000"/>
                                        <p:tgtEl>
                                          <p:spTgt spid="22531">
                                            <p:txEl>
                                              <p:pRg st="0" end="0"/>
                                            </p:txEl>
                                          </p:spTgt>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2531">
                                            <p:txEl>
                                              <p:pRg st="1" end="1"/>
                                            </p:txEl>
                                          </p:spTgt>
                                        </p:tgtEl>
                                        <p:attrNameLst>
                                          <p:attrName>style.visibility</p:attrName>
                                        </p:attrNameLst>
                                      </p:cBhvr>
                                      <p:to>
                                        <p:strVal val="visible"/>
                                      </p:to>
                                    </p:set>
                                    <p:animEffect transition="in" filter="diamond(in)">
                                      <p:cBhvr>
                                        <p:cTn id="10" dur="2000"/>
                                        <p:tgtEl>
                                          <p:spTgt spid="22531">
                                            <p:txEl>
                                              <p:pRg st="1" end="1"/>
                                            </p:txEl>
                                          </p:spTgt>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2531">
                                            <p:txEl>
                                              <p:pRg st="2" end="2"/>
                                            </p:txEl>
                                          </p:spTgt>
                                        </p:tgtEl>
                                        <p:attrNameLst>
                                          <p:attrName>style.visibility</p:attrName>
                                        </p:attrNameLst>
                                      </p:cBhvr>
                                      <p:to>
                                        <p:strVal val="visible"/>
                                      </p:to>
                                    </p:set>
                                    <p:animEffect transition="in" filter="diamond(in)">
                                      <p:cBhvr>
                                        <p:cTn id="13" dur="2000"/>
                                        <p:tgtEl>
                                          <p:spTgt spid="22531">
                                            <p:txEl>
                                              <p:pRg st="2" end="2"/>
                                            </p:txEl>
                                          </p:spTgt>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2531">
                                            <p:txEl>
                                              <p:pRg st="3" end="3"/>
                                            </p:txEl>
                                          </p:spTgt>
                                        </p:tgtEl>
                                        <p:attrNameLst>
                                          <p:attrName>style.visibility</p:attrName>
                                        </p:attrNameLst>
                                      </p:cBhvr>
                                      <p:to>
                                        <p:strVal val="visible"/>
                                      </p:to>
                                    </p:set>
                                    <p:animEffect transition="in" filter="diamond(in)">
                                      <p:cBhvr>
                                        <p:cTn id="16" dur="2000"/>
                                        <p:tgtEl>
                                          <p:spTgt spid="22531">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22531">
                                            <p:txEl>
                                              <p:pRg st="4" end="4"/>
                                            </p:txEl>
                                          </p:spTgt>
                                        </p:tgtEl>
                                        <p:attrNameLst>
                                          <p:attrName>style.visibility</p:attrName>
                                        </p:attrNameLst>
                                      </p:cBhvr>
                                      <p:to>
                                        <p:strVal val="visible"/>
                                      </p:to>
                                    </p:set>
                                    <p:animEffect transition="in" filter="diamond(in)">
                                      <p:cBhvr>
                                        <p:cTn id="21" dur="2000"/>
                                        <p:tgtEl>
                                          <p:spTgt spid="22531">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22531">
                                            <p:txEl>
                                              <p:pRg st="5" end="5"/>
                                            </p:txEl>
                                          </p:spTgt>
                                        </p:tgtEl>
                                        <p:attrNameLst>
                                          <p:attrName>style.visibility</p:attrName>
                                        </p:attrNameLst>
                                      </p:cBhvr>
                                      <p:to>
                                        <p:strVal val="visible"/>
                                      </p:to>
                                    </p:set>
                                    <p:animEffect transition="in" filter="diamond(in)">
                                      <p:cBhvr>
                                        <p:cTn id="26" dur="2000"/>
                                        <p:tgtEl>
                                          <p:spTgt spid="225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19125" y="2057400"/>
            <a:ext cx="7905750" cy="990600"/>
          </a:xfrm>
        </p:spPr>
        <p:txBody>
          <a:bodyPr/>
          <a:lstStyle/>
          <a:p>
            <a:pPr fontAlgn="auto">
              <a:spcAft>
                <a:spcPts val="0"/>
              </a:spcAft>
              <a:defRPr/>
            </a:pPr>
            <a:r>
              <a:t>Active Listening</a:t>
            </a:r>
          </a:p>
        </p:txBody>
      </p:sp>
      <p:sp>
        <p:nvSpPr>
          <p:cNvPr id="92163" name="Rectangle 3"/>
          <p:cNvSpPr>
            <a:spLocks noGrp="1" noChangeArrowheads="1"/>
          </p:cNvSpPr>
          <p:nvPr>
            <p:ph type="body" idx="1"/>
          </p:nvPr>
        </p:nvSpPr>
        <p:spPr>
          <a:xfrm>
            <a:off x="838200" y="2971800"/>
            <a:ext cx="7848600" cy="2057400"/>
          </a:xfrm>
        </p:spPr>
        <p:txBody>
          <a:bodyPr/>
          <a:lstStyle/>
          <a:p>
            <a:pPr marL="0" indent="0">
              <a:buFontTx/>
              <a:buNone/>
            </a:pPr>
            <a:r>
              <a:rPr lang="en-US" sz="3200" b="1" smtClean="0"/>
              <a:t>Giving undivided attention to a speaker in a genuine effort to understand the speaker’s point </a:t>
            </a:r>
            <a:br>
              <a:rPr lang="en-US" sz="3200" b="1" smtClean="0"/>
            </a:br>
            <a:r>
              <a:rPr lang="en-US" sz="3200" b="1" smtClean="0"/>
              <a:t>of view.</a:t>
            </a:r>
          </a:p>
        </p:txBody>
      </p:sp>
    </p:spTree>
  </p:cSld>
  <p:clrMapOvr>
    <a:masterClrMapping/>
  </p:clrMapOvr>
  <p:transition>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fontAlgn="auto">
              <a:spcAft>
                <a:spcPts val="0"/>
              </a:spcAft>
              <a:defRPr/>
            </a:pPr>
            <a:r>
              <a:rPr lang="en-US" dirty="0" smtClean="0">
                <a:solidFill>
                  <a:schemeClr val="tx2">
                    <a:satMod val="200000"/>
                  </a:schemeClr>
                </a:solidFill>
              </a:rPr>
              <a:t>Chapter 4</a:t>
            </a:r>
            <a:endParaRPr lang="en-US" dirty="0">
              <a:solidFill>
                <a:schemeClr val="tx2">
                  <a:satMod val="200000"/>
                </a:schemeClr>
              </a:solidFill>
            </a:endParaRPr>
          </a:p>
        </p:txBody>
      </p:sp>
      <p:sp>
        <p:nvSpPr>
          <p:cNvPr id="93187" name="Rectangle 3"/>
          <p:cNvSpPr>
            <a:spLocks noGrp="1" noChangeArrowheads="1"/>
          </p:cNvSpPr>
          <p:nvPr>
            <p:ph type="subTitle" idx="1"/>
          </p:nvPr>
        </p:nvSpPr>
        <p:spPr>
          <a:xfrm>
            <a:off x="914400" y="2835275"/>
            <a:ext cx="7772400" cy="1508125"/>
          </a:xfrm>
        </p:spPr>
        <p:txBody>
          <a:bodyPr/>
          <a:lstStyle/>
          <a:p>
            <a:pPr>
              <a:spcBef>
                <a:spcPct val="0"/>
              </a:spcBef>
            </a:pPr>
            <a:r>
              <a:rPr lang="en-US" b="1" smtClean="0"/>
              <a:t>Selecting a Topic and Purpose</a:t>
            </a:r>
          </a:p>
        </p:txBody>
      </p:sp>
    </p:spTree>
  </p:cSld>
  <p:clrMapOvr>
    <a:masterClrMapping/>
  </p:clrMapOvr>
  <p:transition>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19125" y="2057400"/>
            <a:ext cx="7905750" cy="990600"/>
          </a:xfrm>
        </p:spPr>
        <p:txBody>
          <a:bodyPr/>
          <a:lstStyle/>
          <a:p>
            <a:pPr fontAlgn="auto">
              <a:spcAft>
                <a:spcPts val="0"/>
              </a:spcAft>
              <a:defRPr/>
            </a:pPr>
            <a:r>
              <a:rPr lang="en-US">
                <a:solidFill>
                  <a:schemeClr val="tx2">
                    <a:satMod val="200000"/>
                  </a:schemeClr>
                </a:solidFill>
              </a:rPr>
              <a:t>Brainstorming</a:t>
            </a:r>
          </a:p>
        </p:txBody>
      </p:sp>
      <p:sp>
        <p:nvSpPr>
          <p:cNvPr id="94211" name="Rectangle 3"/>
          <p:cNvSpPr>
            <a:spLocks noGrp="1" noChangeArrowheads="1"/>
          </p:cNvSpPr>
          <p:nvPr>
            <p:ph idx="1"/>
          </p:nvPr>
        </p:nvSpPr>
        <p:spPr>
          <a:xfrm>
            <a:off x="1219200" y="2971800"/>
            <a:ext cx="7010400" cy="2057400"/>
          </a:xfrm>
        </p:spPr>
        <p:txBody>
          <a:bodyPr/>
          <a:lstStyle/>
          <a:p>
            <a:pPr marL="0" indent="0">
              <a:buFontTx/>
              <a:buNone/>
            </a:pPr>
            <a:r>
              <a:rPr lang="en-US" b="1" smtClean="0"/>
              <a:t>A method of generating ideas for speech topics by free association </a:t>
            </a:r>
            <a:br>
              <a:rPr lang="en-US" b="1" smtClean="0"/>
            </a:br>
            <a:r>
              <a:rPr lang="en-US" b="1" smtClean="0"/>
              <a:t>of words and ideas.</a:t>
            </a:r>
          </a:p>
        </p:txBody>
      </p:sp>
    </p:spTree>
  </p:cSld>
  <p:clrMapOvr>
    <a:masterClrMapping/>
  </p:clrMapOvr>
  <p:transition>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09600" y="609600"/>
            <a:ext cx="7905750" cy="990600"/>
          </a:xfrm>
        </p:spPr>
        <p:txBody>
          <a:bodyPr/>
          <a:lstStyle/>
          <a:p>
            <a:pPr fontAlgn="auto">
              <a:spcAft>
                <a:spcPts val="0"/>
              </a:spcAft>
              <a:defRPr/>
            </a:pPr>
            <a:r>
              <a:rPr lang="en-US" u="sng" dirty="0">
                <a:solidFill>
                  <a:schemeClr val="tx2">
                    <a:satMod val="200000"/>
                  </a:schemeClr>
                </a:solidFill>
              </a:rPr>
              <a:t>Topic</a:t>
            </a:r>
          </a:p>
        </p:txBody>
      </p:sp>
      <p:sp>
        <p:nvSpPr>
          <p:cNvPr id="6147" name="Rectangle 3"/>
          <p:cNvSpPr>
            <a:spLocks noGrp="1" noChangeArrowheads="1"/>
          </p:cNvSpPr>
          <p:nvPr>
            <p:ph idx="1"/>
          </p:nvPr>
        </p:nvSpPr>
        <p:spPr>
          <a:xfrm>
            <a:off x="1066800" y="1295400"/>
            <a:ext cx="7543800" cy="762000"/>
          </a:xfrm>
        </p:spPr>
        <p:txBody>
          <a:bodyPr/>
          <a:lstStyle/>
          <a:p>
            <a:pPr>
              <a:buFontTx/>
              <a:buNone/>
            </a:pPr>
            <a:r>
              <a:rPr lang="en-US" b="1" smtClean="0"/>
              <a:t>        The subject of a speech.</a:t>
            </a:r>
          </a:p>
        </p:txBody>
      </p:sp>
      <p:sp>
        <p:nvSpPr>
          <p:cNvPr id="4" name="Rectangle 3"/>
          <p:cNvSpPr/>
          <p:nvPr/>
        </p:nvSpPr>
        <p:spPr>
          <a:xfrm>
            <a:off x="685800" y="2057400"/>
            <a:ext cx="6248400" cy="708025"/>
          </a:xfrm>
          <a:prstGeom prst="rect">
            <a:avLst/>
          </a:prstGeom>
        </p:spPr>
        <p:txBody>
          <a:bodyPr>
            <a:spAutoFit/>
          </a:bodyPr>
          <a:lstStyle/>
          <a:p>
            <a:pPr fontAlgn="auto">
              <a:spcBef>
                <a:spcPts val="0"/>
              </a:spcBef>
              <a:spcAft>
                <a:spcPts val="0"/>
              </a:spcAft>
              <a:defRPr/>
            </a:pPr>
            <a:r>
              <a:rPr lang="en-US" sz="4000" u="sng" spc="-100" dirty="0">
                <a:solidFill>
                  <a:schemeClr val="tx2">
                    <a:satMod val="200000"/>
                  </a:schemeClr>
                </a:solidFill>
                <a:latin typeface="+mj-lt"/>
                <a:ea typeface="+mj-ea"/>
                <a:cs typeface="+mj-cs"/>
              </a:rPr>
              <a:t>General Purpose</a:t>
            </a:r>
          </a:p>
        </p:txBody>
      </p:sp>
      <p:sp>
        <p:nvSpPr>
          <p:cNvPr id="5" name="Rectangle 4"/>
          <p:cNvSpPr>
            <a:spLocks noChangeArrowheads="1"/>
          </p:cNvSpPr>
          <p:nvPr/>
        </p:nvSpPr>
        <p:spPr bwMode="auto">
          <a:xfrm>
            <a:off x="1752600" y="2971800"/>
            <a:ext cx="4667250" cy="554038"/>
          </a:xfrm>
          <a:prstGeom prst="rect">
            <a:avLst/>
          </a:prstGeom>
          <a:noFill/>
          <a:ln w="9525">
            <a:noFill/>
            <a:miter lim="800000"/>
            <a:headEnd/>
            <a:tailEnd/>
          </a:ln>
        </p:spPr>
        <p:txBody>
          <a:bodyPr wrap="none">
            <a:spAutoFit/>
          </a:bodyPr>
          <a:lstStyle/>
          <a:p>
            <a:r>
              <a:rPr lang="en-US" sz="3000" b="1">
                <a:latin typeface="Corbel" pitchFamily="34" charset="0"/>
              </a:rPr>
              <a:t>The broad goal of a speech</a:t>
            </a:r>
            <a:r>
              <a:rPr lang="en-US" b="1">
                <a:latin typeface="Corbel" pitchFamily="34" charset="0"/>
              </a:rPr>
              <a:t>.</a:t>
            </a:r>
          </a:p>
        </p:txBody>
      </p:sp>
      <p:sp>
        <p:nvSpPr>
          <p:cNvPr id="6" name="Rectangle 5"/>
          <p:cNvSpPr/>
          <p:nvPr/>
        </p:nvSpPr>
        <p:spPr>
          <a:xfrm>
            <a:off x="609600" y="3886200"/>
            <a:ext cx="7186613" cy="708025"/>
          </a:xfrm>
          <a:prstGeom prst="rect">
            <a:avLst/>
          </a:prstGeom>
        </p:spPr>
        <p:txBody>
          <a:bodyPr wrap="none">
            <a:spAutoFit/>
          </a:bodyPr>
          <a:lstStyle/>
          <a:p>
            <a:pPr fontAlgn="auto">
              <a:spcBef>
                <a:spcPts val="0"/>
              </a:spcBef>
              <a:spcAft>
                <a:spcPts val="0"/>
              </a:spcAft>
              <a:defRPr/>
            </a:pPr>
            <a:r>
              <a:rPr lang="en-US" sz="4000" u="sng" spc="-100" dirty="0">
                <a:solidFill>
                  <a:schemeClr val="tx2">
                    <a:satMod val="200000"/>
                  </a:schemeClr>
                </a:solidFill>
                <a:latin typeface="+mj-lt"/>
                <a:ea typeface="+mj-ea"/>
                <a:cs typeface="+mj-cs"/>
              </a:rPr>
              <a:t>Specific Purpose Statement</a:t>
            </a:r>
          </a:p>
        </p:txBody>
      </p:sp>
      <p:sp>
        <p:nvSpPr>
          <p:cNvPr id="7" name="Rectangle 6"/>
          <p:cNvSpPr>
            <a:spLocks noChangeArrowheads="1"/>
          </p:cNvSpPr>
          <p:nvPr/>
        </p:nvSpPr>
        <p:spPr bwMode="auto">
          <a:xfrm>
            <a:off x="1828800" y="4648200"/>
            <a:ext cx="6096000" cy="1477963"/>
          </a:xfrm>
          <a:prstGeom prst="rect">
            <a:avLst/>
          </a:prstGeom>
          <a:noFill/>
          <a:ln w="9525">
            <a:noFill/>
            <a:miter lim="800000"/>
            <a:headEnd/>
            <a:tailEnd/>
          </a:ln>
        </p:spPr>
        <p:txBody>
          <a:bodyPr>
            <a:spAutoFit/>
          </a:bodyPr>
          <a:lstStyle/>
          <a:p>
            <a:r>
              <a:rPr lang="en-US" sz="3000" b="1">
                <a:latin typeface="Corbel" pitchFamily="34" charset="0"/>
              </a:rPr>
              <a:t>A single infinitive phrase that states precisely what a speaker hopes to accomplish in his or her speech.</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checkerboard(across)">
                                      <p:cBhvr>
                                        <p:cTn id="7" dur="500"/>
                                        <p:tgtEl>
                                          <p:spTgt spid="6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P spid="5" grpId="0"/>
      <p:bldP spid="7" grpId="0"/>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19125" y="685800"/>
            <a:ext cx="7905750" cy="1295400"/>
          </a:xfrm>
        </p:spPr>
        <p:txBody>
          <a:bodyPr/>
          <a:lstStyle/>
          <a:p>
            <a:pPr fontAlgn="auto">
              <a:lnSpc>
                <a:spcPct val="85000"/>
              </a:lnSpc>
              <a:spcAft>
                <a:spcPts val="0"/>
              </a:spcAft>
              <a:defRPr/>
            </a:pPr>
            <a:r>
              <a:rPr lang="en-US">
                <a:solidFill>
                  <a:schemeClr val="tx2">
                    <a:satMod val="200000"/>
                  </a:schemeClr>
                </a:solidFill>
              </a:rPr>
              <a:t>Guidelines for the </a:t>
            </a:r>
            <a:br>
              <a:rPr lang="en-US">
                <a:solidFill>
                  <a:schemeClr val="tx2">
                    <a:satMod val="200000"/>
                  </a:schemeClr>
                </a:solidFill>
              </a:rPr>
            </a:br>
            <a:r>
              <a:rPr lang="en-US">
                <a:solidFill>
                  <a:schemeClr val="tx2">
                    <a:satMod val="200000"/>
                  </a:schemeClr>
                </a:solidFill>
              </a:rPr>
              <a:t>Specific Purpose Statement</a:t>
            </a:r>
          </a:p>
        </p:txBody>
      </p:sp>
      <p:sp>
        <p:nvSpPr>
          <p:cNvPr id="14339" name="Rectangle 3"/>
          <p:cNvSpPr>
            <a:spLocks noGrp="1" noChangeArrowheads="1"/>
          </p:cNvSpPr>
          <p:nvPr>
            <p:ph idx="1"/>
          </p:nvPr>
        </p:nvSpPr>
        <p:spPr>
          <a:xfrm>
            <a:off x="1066800" y="2209800"/>
            <a:ext cx="7848600" cy="3733800"/>
          </a:xfrm>
        </p:spPr>
        <p:txBody>
          <a:bodyPr/>
          <a:lstStyle/>
          <a:p>
            <a:r>
              <a:rPr lang="en-US" b="1" smtClean="0"/>
              <a:t>Write as a full infinitive phrase</a:t>
            </a:r>
          </a:p>
          <a:p>
            <a:r>
              <a:rPr lang="en-US" b="1" smtClean="0"/>
              <a:t>Express as a statement, not as a question</a:t>
            </a:r>
          </a:p>
          <a:p>
            <a:r>
              <a:rPr lang="en-US" b="1" smtClean="0"/>
              <a:t>Avoid figurative language</a:t>
            </a:r>
          </a:p>
          <a:p>
            <a:r>
              <a:rPr lang="en-US" b="1" smtClean="0"/>
              <a:t>Limit to one distinct idea</a:t>
            </a:r>
          </a:p>
          <a:p>
            <a:r>
              <a:rPr lang="en-US" b="1" smtClean="0"/>
              <a:t>Avoid being too vague or general</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to="" calcmode="lin" valueType="num">
                                      <p:cBhvr>
                                        <p:cTn id="7" dur="1" fill="hold"/>
                                        <p:tgtEl>
                                          <p:spTgt spid="1433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 to="" calcmode="lin" valueType="num">
                                      <p:cBhvr>
                                        <p:cTn id="12" dur="1" fill="hold"/>
                                        <p:tgtEl>
                                          <p:spTgt spid="1433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 to="" calcmode="lin" valueType="num">
                                      <p:cBhvr>
                                        <p:cTn id="17" dur="1" fill="hold"/>
                                        <p:tgtEl>
                                          <p:spTgt spid="14339">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4339">
                                            <p:txEl>
                                              <p:pRg st="3" end="3"/>
                                            </p:txEl>
                                          </p:spTgt>
                                        </p:tgtEl>
                                        <p:attrNameLst>
                                          <p:attrName>style.visibility</p:attrName>
                                        </p:attrNameLst>
                                      </p:cBhvr>
                                      <p:to>
                                        <p:strVal val="visible"/>
                                      </p:to>
                                    </p:set>
                                    <p:anim to="" calcmode="lin" valueType="num">
                                      <p:cBhvr>
                                        <p:cTn id="22" dur="1" fill="hold"/>
                                        <p:tgtEl>
                                          <p:spTgt spid="14339">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4339">
                                            <p:txEl>
                                              <p:pRg st="4" end="4"/>
                                            </p:txEl>
                                          </p:spTgt>
                                        </p:tgtEl>
                                        <p:attrNameLst>
                                          <p:attrName>style.visibility</p:attrName>
                                        </p:attrNameLst>
                                      </p:cBhvr>
                                      <p:to>
                                        <p:strVal val="visible"/>
                                      </p:to>
                                    </p:set>
                                    <p:anim to="" calcmode="lin" valueType="num">
                                      <p:cBhvr>
                                        <p:cTn id="27" dur="1" fill="hold"/>
                                        <p:tgtEl>
                                          <p:spTgt spid="14339">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22" name="Rectangle 6"/>
          <p:cNvSpPr>
            <a:spLocks noGrp="1" noChangeArrowheads="1"/>
          </p:cNvSpPr>
          <p:nvPr>
            <p:ph type="title"/>
          </p:nvPr>
        </p:nvSpPr>
        <p:spPr>
          <a:xfrm>
            <a:off x="457200" y="7938"/>
            <a:ext cx="8534400" cy="1592262"/>
          </a:xfrm>
        </p:spPr>
        <p:txBody>
          <a:bodyPr/>
          <a:lstStyle/>
          <a:p>
            <a:pPr eaLnBrk="1" hangingPunct="1"/>
            <a:r>
              <a:rPr lang="en-US" sz="4100" smtClean="0">
                <a:effectLst>
                  <a:outerShdw blurRad="38100" dist="38100" dir="2700000" algn="tl">
                    <a:srgbClr val="000000"/>
                  </a:outerShdw>
                </a:effectLst>
              </a:rPr>
              <a:t>Public Speaking &amp; Conversation</a:t>
            </a:r>
          </a:p>
        </p:txBody>
      </p:sp>
      <p:sp>
        <p:nvSpPr>
          <p:cNvPr id="9219" name="Rectangle 7"/>
          <p:cNvSpPr>
            <a:spLocks noGrp="1" noChangeArrowheads="1"/>
          </p:cNvSpPr>
          <p:nvPr>
            <p:ph sz="quarter" idx="1"/>
          </p:nvPr>
        </p:nvSpPr>
        <p:spPr bwMode="auto">
          <a:xfrm>
            <a:off x="838200" y="1600200"/>
            <a:ext cx="7924800" cy="5257800"/>
          </a:xfrm>
          <a:noFill/>
          <a:ln>
            <a:miter lim="800000"/>
            <a:headEnd/>
            <a:tailEnd/>
          </a:ln>
        </p:spPr>
        <p:txBody>
          <a:bodyPr vert="horz" wrap="square" lIns="91440" tIns="45720" rIns="91440" bIns="45720" numCol="1" anchor="t" anchorCtr="0" compatLnSpc="1">
            <a:prstTxWarp prst="textNoShape">
              <a:avLst/>
            </a:prstTxWarp>
          </a:bodyPr>
          <a:lstStyle/>
          <a:p>
            <a:pPr marL="601663" indent="-457200" eaLnBrk="1" hangingPunct="1">
              <a:lnSpc>
                <a:spcPct val="120000"/>
              </a:lnSpc>
              <a:spcBef>
                <a:spcPct val="0"/>
              </a:spcBef>
              <a:buFont typeface="Gill Sans" charset="0"/>
              <a:buNone/>
            </a:pPr>
            <a:r>
              <a:rPr lang="en-US" sz="3200" b="1" smtClean="0"/>
              <a:t>Differences:</a:t>
            </a:r>
            <a:endParaRPr lang="en-US" sz="3400" b="1" smtClean="0"/>
          </a:p>
          <a:p>
            <a:pPr lvl="1" eaLnBrk="1" hangingPunct="1">
              <a:lnSpc>
                <a:spcPct val="120000"/>
              </a:lnSpc>
              <a:buClr>
                <a:srgbClr val="000000"/>
              </a:buClr>
              <a:buSzPct val="120000"/>
            </a:pPr>
            <a:r>
              <a:rPr lang="en-US" sz="3200" b="1" smtClean="0"/>
              <a:t>Public speaking more highly structured</a:t>
            </a:r>
            <a:endParaRPr lang="en-US" sz="3000" b="1" smtClean="0">
              <a:ea typeface="ヒラギノ角ゴ ProN W6" charset="-128"/>
            </a:endParaRPr>
          </a:p>
          <a:p>
            <a:pPr lvl="1" eaLnBrk="1" hangingPunct="1">
              <a:lnSpc>
                <a:spcPct val="120000"/>
              </a:lnSpc>
              <a:buClr>
                <a:srgbClr val="000000"/>
              </a:buClr>
              <a:buSzPct val="120000"/>
            </a:pPr>
            <a:r>
              <a:rPr lang="en-US" sz="3200" b="1" smtClean="0"/>
              <a:t>Public speaking requires more </a:t>
            </a:r>
            <a:r>
              <a:rPr lang="en-US" sz="3200" b="1" smtClean="0">
                <a:ea typeface="ヒラギノ角ゴ ProN W6" charset="-128"/>
              </a:rPr>
              <a:t/>
            </a:r>
            <a:br>
              <a:rPr lang="en-US" sz="3200" b="1" smtClean="0">
                <a:ea typeface="ヒラギノ角ゴ ProN W6" charset="-128"/>
              </a:rPr>
            </a:br>
            <a:r>
              <a:rPr lang="en-US" sz="3200" b="1" smtClean="0"/>
              <a:t>formal language</a:t>
            </a:r>
            <a:endParaRPr lang="en-US" sz="3000" b="1" smtClean="0">
              <a:ea typeface="ヒラギノ角ゴ ProN W6" charset="-128"/>
            </a:endParaRPr>
          </a:p>
          <a:p>
            <a:pPr lvl="1" eaLnBrk="1" hangingPunct="1">
              <a:lnSpc>
                <a:spcPct val="120000"/>
              </a:lnSpc>
              <a:buClr>
                <a:srgbClr val="000000"/>
              </a:buClr>
              <a:buSzPct val="120000"/>
            </a:pPr>
            <a:r>
              <a:rPr lang="en-US" sz="3200" b="1" smtClean="0"/>
              <a:t>Public speaking requires </a:t>
            </a:r>
            <a:r>
              <a:rPr lang="en-US" sz="3200" b="1" smtClean="0">
                <a:ea typeface="ヒラギノ角ゴ ProN W6" charset="-128"/>
              </a:rPr>
              <a:t/>
            </a:r>
            <a:br>
              <a:rPr lang="en-US" sz="3200" b="1" smtClean="0">
                <a:ea typeface="ヒラギノ角ゴ ProN W6" charset="-128"/>
              </a:rPr>
            </a:br>
            <a:r>
              <a:rPr lang="en-US" sz="3200" b="1" smtClean="0"/>
              <a:t>different method of delivery</a:t>
            </a:r>
            <a:endParaRPr lang="en-US" sz="3200" b="1" smtClean="0">
              <a:ea typeface="ヒラギノ角ゴ ProN W6" charset="-128"/>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33400" y="1143000"/>
            <a:ext cx="8610600" cy="1828800"/>
          </a:xfrm>
        </p:spPr>
        <p:txBody>
          <a:bodyPr/>
          <a:lstStyle/>
          <a:p>
            <a:pPr fontAlgn="auto">
              <a:lnSpc>
                <a:spcPct val="85000"/>
              </a:lnSpc>
              <a:spcAft>
                <a:spcPts val="0"/>
              </a:spcAft>
              <a:defRPr/>
            </a:pPr>
            <a:r>
              <a:rPr lang="en-US" sz="3800" dirty="0">
                <a:solidFill>
                  <a:schemeClr val="tx2">
                    <a:satMod val="200000"/>
                  </a:schemeClr>
                </a:solidFill>
              </a:rPr>
              <a:t>Write the Specific </a:t>
            </a:r>
            <a:r>
              <a:rPr lang="en-US" sz="3800" dirty="0" smtClean="0">
                <a:solidFill>
                  <a:schemeClr val="tx2">
                    <a:satMod val="200000"/>
                  </a:schemeClr>
                </a:solidFill>
              </a:rPr>
              <a:t>Purpose as </a:t>
            </a:r>
            <a:r>
              <a:rPr lang="en-US" sz="3800" dirty="0">
                <a:solidFill>
                  <a:schemeClr val="tx2">
                    <a:satMod val="200000"/>
                  </a:schemeClr>
                </a:solidFill>
              </a:rPr>
              <a:t>a </a:t>
            </a:r>
            <a:br>
              <a:rPr lang="en-US" sz="3800" dirty="0">
                <a:solidFill>
                  <a:schemeClr val="tx2">
                    <a:satMod val="200000"/>
                  </a:schemeClr>
                </a:solidFill>
              </a:rPr>
            </a:br>
            <a:r>
              <a:rPr lang="en-US" sz="3800" dirty="0">
                <a:solidFill>
                  <a:schemeClr val="tx2">
                    <a:satMod val="200000"/>
                  </a:schemeClr>
                </a:solidFill>
              </a:rPr>
              <a:t>Full Infinitive Phrase</a:t>
            </a:r>
          </a:p>
        </p:txBody>
      </p:sp>
      <p:sp>
        <p:nvSpPr>
          <p:cNvPr id="16387" name="Text Box 3"/>
          <p:cNvSpPr txBox="1">
            <a:spLocks noChangeArrowheads="1"/>
          </p:cNvSpPr>
          <p:nvPr/>
        </p:nvSpPr>
        <p:spPr bwMode="auto">
          <a:xfrm>
            <a:off x="533400" y="3213100"/>
            <a:ext cx="8382000" cy="519113"/>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a:solidFill>
                  <a:srgbClr val="E7D591"/>
                </a:solidFill>
                <a:latin typeface="Arial" charset="0"/>
                <a:cs typeface="+mn-cs"/>
              </a:rPr>
              <a:t>Ineffective:</a:t>
            </a:r>
            <a:r>
              <a:rPr lang="en-US" sz="2800" b="1" i="1">
                <a:solidFill>
                  <a:schemeClr val="hlink"/>
                </a:solidFill>
                <a:latin typeface="Arial" charset="0"/>
                <a:cs typeface="+mn-cs"/>
              </a:rPr>
              <a:t>	</a:t>
            </a:r>
            <a:r>
              <a:rPr lang="en-US" sz="2800" b="1">
                <a:latin typeface="Arial" charset="0"/>
                <a:cs typeface="+mn-cs"/>
              </a:rPr>
              <a:t>Calendars</a:t>
            </a:r>
          </a:p>
        </p:txBody>
      </p:sp>
      <p:sp>
        <p:nvSpPr>
          <p:cNvPr id="16388" name="Text Box 4"/>
          <p:cNvSpPr txBox="1">
            <a:spLocks noChangeArrowheads="1"/>
          </p:cNvSpPr>
          <p:nvPr/>
        </p:nvSpPr>
        <p:spPr bwMode="auto">
          <a:xfrm>
            <a:off x="517525" y="3886200"/>
            <a:ext cx="8169275" cy="1800225"/>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a:solidFill>
                  <a:srgbClr val="E7D591"/>
                </a:solidFill>
                <a:latin typeface="Arial" charset="0"/>
                <a:cs typeface="+mn-cs"/>
              </a:rPr>
              <a:t>More Effective:</a:t>
            </a:r>
            <a:r>
              <a:rPr lang="en-US" sz="2800" b="1" i="1">
                <a:solidFill>
                  <a:schemeClr val="hlink"/>
                </a:solidFill>
                <a:latin typeface="Arial" charset="0"/>
                <a:cs typeface="+mn-cs"/>
              </a:rPr>
              <a:t>	</a:t>
            </a:r>
            <a:r>
              <a:rPr lang="en-US" sz="2800" b="1">
                <a:latin typeface="Arial" charset="0"/>
                <a:cs typeface="+mn-cs"/>
              </a:rPr>
              <a:t>To inform my audience about </a:t>
            </a:r>
          </a:p>
          <a:p>
            <a:pPr eaLnBrk="0" fontAlgn="auto" hangingPunct="0">
              <a:spcBef>
                <a:spcPts val="0"/>
              </a:spcBef>
              <a:spcAft>
                <a:spcPts val="0"/>
              </a:spcAft>
              <a:defRPr/>
            </a:pPr>
            <a:r>
              <a:rPr lang="en-US" sz="2800" b="1">
                <a:latin typeface="Arial" charset="0"/>
                <a:cs typeface="+mn-cs"/>
              </a:rPr>
              <a:t>			the four major kinds of </a:t>
            </a:r>
          </a:p>
          <a:p>
            <a:pPr eaLnBrk="0" fontAlgn="auto" hangingPunct="0">
              <a:spcBef>
                <a:spcPts val="0"/>
              </a:spcBef>
              <a:spcAft>
                <a:spcPts val="0"/>
              </a:spcAft>
              <a:defRPr/>
            </a:pPr>
            <a:r>
              <a:rPr lang="en-US" sz="2800" b="1">
                <a:latin typeface="Arial" charset="0"/>
                <a:cs typeface="+mn-cs"/>
              </a:rPr>
              <a:t>			calendars used in the world </a:t>
            </a:r>
          </a:p>
          <a:p>
            <a:pPr eaLnBrk="0" fontAlgn="auto" hangingPunct="0">
              <a:spcBef>
                <a:spcPts val="0"/>
              </a:spcBef>
              <a:spcAft>
                <a:spcPts val="0"/>
              </a:spcAft>
              <a:defRPr/>
            </a:pPr>
            <a:r>
              <a:rPr lang="en-US" sz="2800" b="1">
                <a:latin typeface="Arial" charset="0"/>
                <a:cs typeface="+mn-cs"/>
              </a:rPr>
              <a:t>			today.	</a:t>
            </a:r>
          </a:p>
        </p:txBody>
      </p:sp>
    </p:spTree>
  </p:cSld>
  <p:clrMapOvr>
    <a:masterClrMapping/>
  </p:clrMapOvr>
  <p:transition>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76250" y="609600"/>
            <a:ext cx="8667750" cy="1752600"/>
          </a:xfrm>
        </p:spPr>
        <p:txBody>
          <a:bodyPr/>
          <a:lstStyle/>
          <a:p>
            <a:pPr fontAlgn="auto">
              <a:lnSpc>
                <a:spcPct val="85000"/>
              </a:lnSpc>
              <a:spcAft>
                <a:spcPts val="0"/>
              </a:spcAft>
              <a:defRPr/>
            </a:pPr>
            <a:r>
              <a:rPr lang="en-US" sz="3800" dirty="0">
                <a:solidFill>
                  <a:schemeClr val="tx2">
                    <a:satMod val="200000"/>
                  </a:schemeClr>
                </a:solidFill>
              </a:rPr>
              <a:t>Express the Specific Purpose</a:t>
            </a:r>
            <a:br>
              <a:rPr lang="en-US" sz="3800" dirty="0">
                <a:solidFill>
                  <a:schemeClr val="tx2">
                    <a:satMod val="200000"/>
                  </a:schemeClr>
                </a:solidFill>
              </a:rPr>
            </a:br>
            <a:r>
              <a:rPr lang="en-US" sz="3800" dirty="0">
                <a:solidFill>
                  <a:schemeClr val="tx2">
                    <a:satMod val="200000"/>
                  </a:schemeClr>
                </a:solidFill>
              </a:rPr>
              <a:t>as a </a:t>
            </a:r>
            <a:r>
              <a:rPr lang="en-US" sz="3800" dirty="0" smtClean="0">
                <a:solidFill>
                  <a:schemeClr val="tx2">
                    <a:satMod val="200000"/>
                  </a:schemeClr>
                </a:solidFill>
              </a:rPr>
              <a:t>Statement</a:t>
            </a:r>
            <a:r>
              <a:rPr lang="en-US" sz="3800" dirty="0">
                <a:solidFill>
                  <a:schemeClr val="tx2">
                    <a:satMod val="200000"/>
                  </a:schemeClr>
                </a:solidFill>
              </a:rPr>
              <a:t>, Not as a Question</a:t>
            </a:r>
          </a:p>
        </p:txBody>
      </p:sp>
      <p:sp>
        <p:nvSpPr>
          <p:cNvPr id="18435" name="Text Box 3"/>
          <p:cNvSpPr txBox="1">
            <a:spLocks noChangeArrowheads="1"/>
          </p:cNvSpPr>
          <p:nvPr/>
        </p:nvSpPr>
        <p:spPr bwMode="auto">
          <a:xfrm>
            <a:off x="533400" y="2557463"/>
            <a:ext cx="8382000" cy="946150"/>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a:solidFill>
                  <a:srgbClr val="E7D591"/>
                </a:solidFill>
                <a:latin typeface="Arial" charset="0"/>
                <a:cs typeface="+mn-cs"/>
              </a:rPr>
              <a:t>Ineffective:</a:t>
            </a:r>
            <a:r>
              <a:rPr lang="en-US" sz="2800" b="1" i="1">
                <a:solidFill>
                  <a:schemeClr val="hlink"/>
                </a:solidFill>
                <a:latin typeface="Arial" charset="0"/>
                <a:cs typeface="+mn-cs"/>
              </a:rPr>
              <a:t>	</a:t>
            </a:r>
            <a:r>
              <a:rPr lang="en-US" sz="2800" b="1">
                <a:latin typeface="Arial" charset="0"/>
                <a:cs typeface="+mn-cs"/>
              </a:rPr>
              <a:t>Is the U.S. space program </a:t>
            </a:r>
          </a:p>
          <a:p>
            <a:pPr eaLnBrk="0" fontAlgn="auto" hangingPunct="0">
              <a:spcBef>
                <a:spcPts val="0"/>
              </a:spcBef>
              <a:spcAft>
                <a:spcPts val="0"/>
              </a:spcAft>
              <a:defRPr/>
            </a:pPr>
            <a:r>
              <a:rPr lang="en-US" sz="2800" b="1">
                <a:latin typeface="Arial" charset="0"/>
                <a:cs typeface="+mn-cs"/>
              </a:rPr>
              <a:t>			necessary?</a:t>
            </a:r>
          </a:p>
        </p:txBody>
      </p:sp>
      <p:sp>
        <p:nvSpPr>
          <p:cNvPr id="18436" name="Text Box 4"/>
          <p:cNvSpPr txBox="1">
            <a:spLocks noChangeArrowheads="1"/>
          </p:cNvSpPr>
          <p:nvPr/>
        </p:nvSpPr>
        <p:spPr bwMode="auto">
          <a:xfrm>
            <a:off x="533400" y="3733800"/>
            <a:ext cx="7924800" cy="2227263"/>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a:solidFill>
                  <a:srgbClr val="E7D591"/>
                </a:solidFill>
                <a:latin typeface="Arial" charset="0"/>
                <a:cs typeface="+mn-cs"/>
              </a:rPr>
              <a:t>More Effective:</a:t>
            </a:r>
            <a:r>
              <a:rPr lang="en-US" sz="2800" b="1" i="1">
                <a:solidFill>
                  <a:schemeClr val="hlink"/>
                </a:solidFill>
                <a:latin typeface="Arial" charset="0"/>
                <a:cs typeface="+mn-cs"/>
              </a:rPr>
              <a:t>	</a:t>
            </a:r>
            <a:r>
              <a:rPr lang="en-US" sz="2800" b="1">
                <a:latin typeface="Arial" charset="0"/>
                <a:cs typeface="+mn-cs"/>
              </a:rPr>
              <a:t>To persuade my audience 				that the U.S. space program </a:t>
            </a:r>
          </a:p>
          <a:p>
            <a:pPr eaLnBrk="0" fontAlgn="auto" hangingPunct="0">
              <a:spcBef>
                <a:spcPts val="0"/>
              </a:spcBef>
              <a:spcAft>
                <a:spcPts val="0"/>
              </a:spcAft>
              <a:defRPr/>
            </a:pPr>
            <a:r>
              <a:rPr lang="en-US" sz="2800" b="1">
                <a:latin typeface="Arial" charset="0"/>
                <a:cs typeface="+mn-cs"/>
              </a:rPr>
              <a:t>			provides many important </a:t>
            </a:r>
          </a:p>
          <a:p>
            <a:pPr eaLnBrk="0" fontAlgn="auto" hangingPunct="0">
              <a:spcBef>
                <a:spcPts val="0"/>
              </a:spcBef>
              <a:spcAft>
                <a:spcPts val="0"/>
              </a:spcAft>
              <a:defRPr/>
            </a:pPr>
            <a:r>
              <a:rPr lang="en-US" sz="2800" b="1">
                <a:latin typeface="Arial" charset="0"/>
                <a:cs typeface="+mn-cs"/>
              </a:rPr>
              <a:t>			benefits to people here on </a:t>
            </a:r>
          </a:p>
          <a:p>
            <a:pPr eaLnBrk="0" fontAlgn="auto" hangingPunct="0">
              <a:spcBef>
                <a:spcPts val="0"/>
              </a:spcBef>
              <a:spcAft>
                <a:spcPts val="0"/>
              </a:spcAft>
              <a:defRPr/>
            </a:pPr>
            <a:r>
              <a:rPr lang="en-US" sz="2800" b="1">
                <a:latin typeface="Arial" charset="0"/>
                <a:cs typeface="+mn-cs"/>
              </a:rPr>
              <a:t>			earth. </a:t>
            </a:r>
          </a:p>
        </p:txBody>
      </p:sp>
    </p:spTree>
  </p:cSld>
  <p:clrMapOvr>
    <a:masterClrMapping/>
  </p:clrMapOvr>
  <p:transition>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09600" y="762000"/>
            <a:ext cx="7905750" cy="1828800"/>
          </a:xfrm>
        </p:spPr>
        <p:txBody>
          <a:bodyPr/>
          <a:lstStyle/>
          <a:p>
            <a:pPr fontAlgn="auto">
              <a:lnSpc>
                <a:spcPct val="85000"/>
              </a:lnSpc>
              <a:spcAft>
                <a:spcPts val="0"/>
              </a:spcAft>
              <a:defRPr/>
            </a:pPr>
            <a:r>
              <a:rPr lang="en-US" sz="3800">
                <a:solidFill>
                  <a:schemeClr val="tx2">
                    <a:satMod val="200000"/>
                  </a:schemeClr>
                </a:solidFill>
              </a:rPr>
              <a:t>Avoid Figurative Language </a:t>
            </a:r>
            <a:br>
              <a:rPr lang="en-US" sz="3800">
                <a:solidFill>
                  <a:schemeClr val="tx2">
                    <a:satMod val="200000"/>
                  </a:schemeClr>
                </a:solidFill>
              </a:rPr>
            </a:br>
            <a:r>
              <a:rPr lang="en-US" sz="3800">
                <a:solidFill>
                  <a:schemeClr val="tx2">
                    <a:satMod val="200000"/>
                  </a:schemeClr>
                </a:solidFill>
              </a:rPr>
              <a:t>in the </a:t>
            </a:r>
            <a:br>
              <a:rPr lang="en-US" sz="3800">
                <a:solidFill>
                  <a:schemeClr val="tx2">
                    <a:satMod val="200000"/>
                  </a:schemeClr>
                </a:solidFill>
              </a:rPr>
            </a:br>
            <a:r>
              <a:rPr lang="en-US" sz="3800">
                <a:solidFill>
                  <a:schemeClr val="tx2">
                    <a:satMod val="200000"/>
                  </a:schemeClr>
                </a:solidFill>
              </a:rPr>
              <a:t>Specific Purpose Statement</a:t>
            </a:r>
          </a:p>
        </p:txBody>
      </p:sp>
      <p:sp>
        <p:nvSpPr>
          <p:cNvPr id="20483" name="Text Box 3"/>
          <p:cNvSpPr txBox="1">
            <a:spLocks noChangeArrowheads="1"/>
          </p:cNvSpPr>
          <p:nvPr/>
        </p:nvSpPr>
        <p:spPr bwMode="auto">
          <a:xfrm>
            <a:off x="381000" y="2743200"/>
            <a:ext cx="8382000" cy="946150"/>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a:solidFill>
                  <a:srgbClr val="E7D591"/>
                </a:solidFill>
                <a:latin typeface="Arial" charset="0"/>
                <a:cs typeface="+mn-cs"/>
              </a:rPr>
              <a:t>Ineffective:</a:t>
            </a:r>
            <a:r>
              <a:rPr lang="en-US" sz="2800" i="1">
                <a:solidFill>
                  <a:schemeClr val="hlink"/>
                </a:solidFill>
                <a:latin typeface="Arial" charset="0"/>
                <a:cs typeface="+mn-cs"/>
              </a:rPr>
              <a:t>	</a:t>
            </a:r>
            <a:r>
              <a:rPr lang="en-US" sz="2800" b="1">
                <a:latin typeface="Arial" charset="0"/>
                <a:cs typeface="+mn-cs"/>
              </a:rPr>
              <a:t>To inform my audience that </a:t>
            </a:r>
          </a:p>
          <a:p>
            <a:pPr eaLnBrk="0" fontAlgn="auto" hangingPunct="0">
              <a:spcBef>
                <a:spcPts val="0"/>
              </a:spcBef>
              <a:spcAft>
                <a:spcPts val="0"/>
              </a:spcAft>
              <a:defRPr/>
            </a:pPr>
            <a:r>
              <a:rPr lang="en-US" sz="2800" b="1">
                <a:latin typeface="Arial" charset="0"/>
                <a:cs typeface="+mn-cs"/>
              </a:rPr>
              <a:t>			yoga is extremely cool.</a:t>
            </a:r>
            <a:r>
              <a:rPr lang="en-US" sz="2800">
                <a:latin typeface="Arial" charset="0"/>
                <a:cs typeface="+mn-cs"/>
              </a:rPr>
              <a:t>	</a:t>
            </a:r>
            <a:endParaRPr lang="en-US" sz="3200" i="1">
              <a:latin typeface="Arial" charset="0"/>
              <a:cs typeface="+mn-cs"/>
            </a:endParaRPr>
          </a:p>
        </p:txBody>
      </p:sp>
      <p:sp>
        <p:nvSpPr>
          <p:cNvPr id="20484" name="Text Box 4"/>
          <p:cNvSpPr txBox="1">
            <a:spLocks noChangeArrowheads="1"/>
          </p:cNvSpPr>
          <p:nvPr/>
        </p:nvSpPr>
        <p:spPr bwMode="auto">
          <a:xfrm>
            <a:off x="381000" y="4114800"/>
            <a:ext cx="8382000" cy="1433513"/>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a:solidFill>
                  <a:srgbClr val="E7D591"/>
                </a:solidFill>
                <a:latin typeface="Arial" charset="0"/>
                <a:cs typeface="+mn-cs"/>
              </a:rPr>
              <a:t>More effective:</a:t>
            </a:r>
            <a:r>
              <a:rPr lang="en-US" sz="2800" i="1">
                <a:solidFill>
                  <a:schemeClr val="hlink"/>
                </a:solidFill>
                <a:latin typeface="Arial" charset="0"/>
                <a:cs typeface="+mn-cs"/>
              </a:rPr>
              <a:t>	</a:t>
            </a:r>
            <a:r>
              <a:rPr lang="en-US" sz="2800" b="1">
                <a:latin typeface="Arial" charset="0"/>
                <a:cs typeface="+mn-cs"/>
              </a:rPr>
              <a:t>To inform my audience how </a:t>
            </a:r>
          </a:p>
          <a:p>
            <a:pPr eaLnBrk="0" fontAlgn="auto" hangingPunct="0">
              <a:spcBef>
                <a:spcPts val="0"/>
              </a:spcBef>
              <a:spcAft>
                <a:spcPts val="0"/>
              </a:spcAft>
              <a:defRPr/>
            </a:pPr>
            <a:r>
              <a:rPr lang="en-US" sz="2800" b="1">
                <a:latin typeface="Arial" charset="0"/>
                <a:cs typeface="+mn-cs"/>
              </a:rPr>
              <a:t>			yoga can improve their 				health.</a:t>
            </a:r>
            <a:r>
              <a:rPr lang="en-US" sz="2800">
                <a:latin typeface="+mn-lt"/>
                <a:cs typeface="+mn-cs"/>
              </a:rPr>
              <a:t>	</a:t>
            </a:r>
            <a:endParaRPr lang="en-US" sz="3200" i="1">
              <a:latin typeface="+mn-lt"/>
              <a:cs typeface="+mn-cs"/>
            </a:endParaRPr>
          </a:p>
        </p:txBody>
      </p:sp>
    </p:spTree>
  </p:cSld>
  <p:clrMapOvr>
    <a:masterClrMapping/>
  </p:clrMapOvr>
  <p:transition>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09600" y="685800"/>
            <a:ext cx="7905750" cy="1828800"/>
          </a:xfrm>
        </p:spPr>
        <p:txBody>
          <a:bodyPr/>
          <a:lstStyle/>
          <a:p>
            <a:pPr fontAlgn="auto">
              <a:lnSpc>
                <a:spcPct val="85000"/>
              </a:lnSpc>
              <a:spcAft>
                <a:spcPts val="0"/>
              </a:spcAft>
              <a:defRPr/>
            </a:pPr>
            <a:r>
              <a:rPr lang="en-US" sz="3800" dirty="0">
                <a:solidFill>
                  <a:schemeClr val="tx2">
                    <a:satMod val="200000"/>
                  </a:schemeClr>
                </a:solidFill>
              </a:rPr>
              <a:t>Limit the Specific Purpose </a:t>
            </a:r>
            <a:br>
              <a:rPr lang="en-US" sz="3800" dirty="0">
                <a:solidFill>
                  <a:schemeClr val="tx2">
                    <a:satMod val="200000"/>
                  </a:schemeClr>
                </a:solidFill>
              </a:rPr>
            </a:br>
            <a:r>
              <a:rPr lang="en-US" sz="3800" dirty="0">
                <a:solidFill>
                  <a:schemeClr val="tx2">
                    <a:satMod val="200000"/>
                  </a:schemeClr>
                </a:solidFill>
              </a:rPr>
              <a:t>to </a:t>
            </a:r>
            <a:r>
              <a:rPr lang="en-US" sz="3800" dirty="0" smtClean="0">
                <a:solidFill>
                  <a:schemeClr val="tx2">
                    <a:satMod val="200000"/>
                  </a:schemeClr>
                </a:solidFill>
              </a:rPr>
              <a:t>One </a:t>
            </a:r>
            <a:r>
              <a:rPr lang="en-US" sz="3800" dirty="0">
                <a:solidFill>
                  <a:schemeClr val="tx2">
                    <a:satMod val="200000"/>
                  </a:schemeClr>
                </a:solidFill>
              </a:rPr>
              <a:t>Distinct Idea</a:t>
            </a:r>
          </a:p>
        </p:txBody>
      </p:sp>
      <p:sp>
        <p:nvSpPr>
          <p:cNvPr id="22531" name="Text Box 3"/>
          <p:cNvSpPr txBox="1">
            <a:spLocks noChangeArrowheads="1"/>
          </p:cNvSpPr>
          <p:nvPr/>
        </p:nvSpPr>
        <p:spPr bwMode="auto">
          <a:xfrm>
            <a:off x="381000" y="2743200"/>
            <a:ext cx="8382000" cy="1800225"/>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a:solidFill>
                  <a:srgbClr val="E7D591"/>
                </a:solidFill>
                <a:latin typeface="Arial" charset="0"/>
                <a:cs typeface="+mn-cs"/>
              </a:rPr>
              <a:t>Ineffective:</a:t>
            </a:r>
            <a:r>
              <a:rPr lang="en-US" sz="2800" i="1">
                <a:solidFill>
                  <a:schemeClr val="hlink"/>
                </a:solidFill>
                <a:latin typeface="Arial" charset="0"/>
                <a:cs typeface="+mn-cs"/>
              </a:rPr>
              <a:t>	</a:t>
            </a:r>
            <a:r>
              <a:rPr lang="en-US" sz="2800" b="1">
                <a:latin typeface="Arial" charset="0"/>
                <a:cs typeface="+mn-cs"/>
              </a:rPr>
              <a:t>To persuade my audience </a:t>
            </a:r>
            <a:br>
              <a:rPr lang="en-US" sz="2800" b="1">
                <a:latin typeface="Arial" charset="0"/>
                <a:cs typeface="+mn-cs"/>
              </a:rPr>
            </a:br>
            <a:r>
              <a:rPr lang="en-US" sz="2800" b="1">
                <a:latin typeface="Arial" charset="0"/>
                <a:cs typeface="+mn-cs"/>
              </a:rPr>
              <a:t>			to become literacy tutors </a:t>
            </a:r>
            <a:br>
              <a:rPr lang="en-US" sz="2800" b="1">
                <a:latin typeface="Arial" charset="0"/>
                <a:cs typeface="+mn-cs"/>
              </a:rPr>
            </a:br>
            <a:r>
              <a:rPr lang="en-US" sz="2800" b="1">
                <a:latin typeface="Arial" charset="0"/>
                <a:cs typeface="+mn-cs"/>
              </a:rPr>
              <a:t>			and to donate time to the </a:t>
            </a:r>
            <a:br>
              <a:rPr lang="en-US" sz="2800" b="1">
                <a:latin typeface="Arial" charset="0"/>
                <a:cs typeface="+mn-cs"/>
              </a:rPr>
            </a:br>
            <a:r>
              <a:rPr lang="en-US" sz="2800" b="1">
                <a:latin typeface="Arial" charset="0"/>
                <a:cs typeface="+mn-cs"/>
              </a:rPr>
              <a:t>			Special Olympics.</a:t>
            </a:r>
            <a:endParaRPr lang="en-US" sz="3200" i="1">
              <a:latin typeface="Arial" charset="0"/>
              <a:cs typeface="+mn-cs"/>
            </a:endParaRPr>
          </a:p>
        </p:txBody>
      </p:sp>
      <p:sp>
        <p:nvSpPr>
          <p:cNvPr id="22532" name="AutoShape 4"/>
          <p:cNvSpPr>
            <a:spLocks noChangeArrowheads="1"/>
          </p:cNvSpPr>
          <p:nvPr/>
        </p:nvSpPr>
        <p:spPr bwMode="auto">
          <a:xfrm>
            <a:off x="5181600" y="4953000"/>
            <a:ext cx="2362200" cy="990600"/>
          </a:xfrm>
          <a:prstGeom prst="rightArrow">
            <a:avLst>
              <a:gd name="adj1" fmla="val 50000"/>
              <a:gd name="adj2" fmla="val 59615"/>
            </a:avLst>
          </a:prstGeom>
          <a:solidFill>
            <a:srgbClr val="E7D591"/>
          </a:solidFill>
          <a:ln w="9525">
            <a:solidFill>
              <a:schemeClr val="bg2"/>
            </a:solidFill>
            <a:miter lim="800000"/>
            <a:headEnd/>
            <a:tailEnd/>
          </a:ln>
          <a:effectLst>
            <a:outerShdw dist="25399" dir="2700000" algn="ctr" rotWithShape="0">
              <a:schemeClr val="bg2"/>
            </a:outerShdw>
          </a:effectLst>
        </p:spPr>
        <p:txBody>
          <a:bodyPr wrap="none" anchor="ctr"/>
          <a:lstStyle/>
          <a:p>
            <a:pPr fontAlgn="auto">
              <a:spcBef>
                <a:spcPts val="0"/>
              </a:spcBef>
              <a:spcAft>
                <a:spcPts val="0"/>
              </a:spcAft>
              <a:defRPr/>
            </a:pPr>
            <a:endParaRPr lang="en-US">
              <a:latin typeface="+mn-lt"/>
              <a:cs typeface="+mn-cs"/>
            </a:endParaRPr>
          </a:p>
        </p:txBody>
      </p:sp>
    </p:spTree>
  </p:cSld>
  <p:clrMapOvr>
    <a:masterClrMapping/>
  </p:clrMapOvr>
  <p:transition>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81000" y="1828800"/>
            <a:ext cx="8382000" cy="946150"/>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a:solidFill>
                  <a:srgbClr val="E7D591"/>
                </a:solidFill>
                <a:latin typeface="Arial" charset="0"/>
                <a:cs typeface="+mn-cs"/>
              </a:rPr>
              <a:t>More effective:</a:t>
            </a:r>
            <a:r>
              <a:rPr lang="en-US" sz="2800" i="1">
                <a:solidFill>
                  <a:schemeClr val="hlink"/>
                </a:solidFill>
                <a:latin typeface="Arial" charset="0"/>
                <a:cs typeface="+mn-cs"/>
              </a:rPr>
              <a:t>	</a:t>
            </a:r>
            <a:r>
              <a:rPr lang="en-US" sz="2800" b="1">
                <a:latin typeface="Arial" charset="0"/>
                <a:cs typeface="+mn-cs"/>
              </a:rPr>
              <a:t>To persuade my audience to </a:t>
            </a:r>
          </a:p>
          <a:p>
            <a:pPr eaLnBrk="0" fontAlgn="auto" hangingPunct="0">
              <a:spcBef>
                <a:spcPts val="0"/>
              </a:spcBef>
              <a:spcAft>
                <a:spcPts val="0"/>
              </a:spcAft>
              <a:defRPr/>
            </a:pPr>
            <a:r>
              <a:rPr lang="en-US" sz="2800" b="1">
                <a:latin typeface="Arial" charset="0"/>
                <a:cs typeface="+mn-cs"/>
              </a:rPr>
              <a:t>			become literacy tutors.</a:t>
            </a:r>
            <a:r>
              <a:rPr lang="en-US" sz="2800">
                <a:latin typeface="Arial" charset="0"/>
                <a:cs typeface="+mn-cs"/>
              </a:rPr>
              <a:t>	</a:t>
            </a:r>
            <a:endParaRPr lang="en-US" sz="3200" i="1">
              <a:latin typeface="Arial" charset="0"/>
              <a:cs typeface="+mn-cs"/>
            </a:endParaRPr>
          </a:p>
        </p:txBody>
      </p:sp>
      <p:sp>
        <p:nvSpPr>
          <p:cNvPr id="24579" name="Text Box 3"/>
          <p:cNvSpPr txBox="1">
            <a:spLocks noChangeArrowheads="1"/>
          </p:cNvSpPr>
          <p:nvPr/>
        </p:nvSpPr>
        <p:spPr bwMode="auto">
          <a:xfrm>
            <a:off x="381000" y="3657600"/>
            <a:ext cx="8382000" cy="1373188"/>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a:solidFill>
                  <a:srgbClr val="E7D591"/>
                </a:solidFill>
                <a:latin typeface="Arial" charset="0"/>
                <a:cs typeface="+mn-cs"/>
              </a:rPr>
              <a:t>More effective:</a:t>
            </a:r>
            <a:r>
              <a:rPr lang="en-US" sz="2800" i="1">
                <a:solidFill>
                  <a:schemeClr val="hlink"/>
                </a:solidFill>
                <a:latin typeface="Arial" charset="0"/>
                <a:cs typeface="+mn-cs"/>
              </a:rPr>
              <a:t>	</a:t>
            </a:r>
            <a:r>
              <a:rPr lang="en-US" sz="2800" b="1">
                <a:latin typeface="Arial" charset="0"/>
                <a:cs typeface="+mn-cs"/>
              </a:rPr>
              <a:t>To persuade my audience </a:t>
            </a:r>
            <a:br>
              <a:rPr lang="en-US" sz="2800" b="1">
                <a:latin typeface="Arial" charset="0"/>
                <a:cs typeface="+mn-cs"/>
              </a:rPr>
            </a:br>
            <a:r>
              <a:rPr lang="en-US" sz="2800" b="1">
                <a:latin typeface="Arial" charset="0"/>
                <a:cs typeface="+mn-cs"/>
              </a:rPr>
              <a:t>			to donate time to the </a:t>
            </a:r>
            <a:br>
              <a:rPr lang="en-US" sz="2800" b="1">
                <a:latin typeface="Arial" charset="0"/>
                <a:cs typeface="+mn-cs"/>
              </a:rPr>
            </a:br>
            <a:r>
              <a:rPr lang="en-US" sz="2800" b="1">
                <a:latin typeface="Arial" charset="0"/>
                <a:cs typeface="+mn-cs"/>
              </a:rPr>
              <a:t>			Special Olympics.</a:t>
            </a:r>
            <a:r>
              <a:rPr lang="en-US" sz="2800">
                <a:latin typeface="Arial" charset="0"/>
                <a:cs typeface="+mn-cs"/>
              </a:rPr>
              <a:t>	</a:t>
            </a:r>
            <a:endParaRPr lang="en-US" sz="3200" i="1">
              <a:latin typeface="Arial" charset="0"/>
              <a:cs typeface="+mn-cs"/>
            </a:endParaRPr>
          </a:p>
        </p:txBody>
      </p:sp>
      <p:sp>
        <p:nvSpPr>
          <p:cNvPr id="24580" name="Text Box 4"/>
          <p:cNvSpPr txBox="1">
            <a:spLocks noChangeArrowheads="1"/>
          </p:cNvSpPr>
          <p:nvPr/>
        </p:nvSpPr>
        <p:spPr bwMode="auto">
          <a:xfrm>
            <a:off x="4572000" y="2971800"/>
            <a:ext cx="641350" cy="457200"/>
          </a:xfrm>
          <a:prstGeom prst="rect">
            <a:avLst/>
          </a:prstGeom>
          <a:noFill/>
          <a:ln w="9525">
            <a:noFill/>
            <a:miter lim="800000"/>
            <a:headEnd/>
            <a:tailEnd/>
          </a:ln>
          <a:effectLst>
            <a:outerShdw dist="25399" dir="2700000" algn="ctr" rotWithShape="0">
              <a:schemeClr val="bg2"/>
            </a:outerShdw>
          </a:effectLst>
        </p:spPr>
        <p:txBody>
          <a:bodyPr wrap="none">
            <a:spAutoFit/>
          </a:bodyPr>
          <a:lstStyle/>
          <a:p>
            <a:pPr fontAlgn="auto">
              <a:spcBef>
                <a:spcPts val="0"/>
              </a:spcBef>
              <a:spcAft>
                <a:spcPts val="0"/>
              </a:spcAft>
              <a:defRPr/>
            </a:pPr>
            <a:r>
              <a:rPr lang="en-US" b="1">
                <a:solidFill>
                  <a:srgbClr val="E7D591"/>
                </a:solidFill>
                <a:latin typeface="Arial" charset="0"/>
                <a:cs typeface="+mn-cs"/>
              </a:rPr>
              <a:t>OR</a:t>
            </a:r>
            <a:endParaRPr lang="en-US" b="1">
              <a:solidFill>
                <a:srgbClr val="E4D182"/>
              </a:solidFill>
              <a:latin typeface="Arial" charset="0"/>
              <a:cs typeface="+mn-cs"/>
            </a:endParaRPr>
          </a:p>
        </p:txBody>
      </p:sp>
    </p:spTree>
  </p:cSld>
  <p:clrMapOvr>
    <a:masterClrMapping/>
  </p:clrMapOvr>
  <p:transition>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19125" y="914400"/>
            <a:ext cx="7905750" cy="1752600"/>
          </a:xfrm>
        </p:spPr>
        <p:txBody>
          <a:bodyPr/>
          <a:lstStyle/>
          <a:p>
            <a:pPr fontAlgn="auto">
              <a:lnSpc>
                <a:spcPct val="85000"/>
              </a:lnSpc>
              <a:spcAft>
                <a:spcPts val="0"/>
              </a:spcAft>
              <a:defRPr/>
            </a:pPr>
            <a:r>
              <a:rPr lang="en-US" sz="3800" dirty="0">
                <a:solidFill>
                  <a:schemeClr val="tx2">
                    <a:satMod val="200000"/>
                  </a:schemeClr>
                </a:solidFill>
              </a:rPr>
              <a:t>Be Sure the Specific Purpose</a:t>
            </a:r>
            <a:br>
              <a:rPr lang="en-US" sz="3800" dirty="0">
                <a:solidFill>
                  <a:schemeClr val="tx2">
                    <a:satMod val="200000"/>
                  </a:schemeClr>
                </a:solidFill>
              </a:rPr>
            </a:br>
            <a:r>
              <a:rPr lang="en-US" sz="3800" dirty="0">
                <a:solidFill>
                  <a:schemeClr val="tx2">
                    <a:satMod val="200000"/>
                  </a:schemeClr>
                </a:solidFill>
              </a:rPr>
              <a:t>Is Not </a:t>
            </a:r>
            <a:r>
              <a:rPr lang="en-US" sz="3800" dirty="0" smtClean="0">
                <a:solidFill>
                  <a:schemeClr val="tx2">
                    <a:satMod val="200000"/>
                  </a:schemeClr>
                </a:solidFill>
              </a:rPr>
              <a:t>Too </a:t>
            </a:r>
            <a:r>
              <a:rPr lang="en-US" sz="3800" dirty="0">
                <a:solidFill>
                  <a:schemeClr val="tx2">
                    <a:satMod val="200000"/>
                  </a:schemeClr>
                </a:solidFill>
              </a:rPr>
              <a:t>Vague or General</a:t>
            </a:r>
          </a:p>
        </p:txBody>
      </p:sp>
      <p:sp>
        <p:nvSpPr>
          <p:cNvPr id="26627" name="Text Box 3"/>
          <p:cNvSpPr txBox="1">
            <a:spLocks noChangeArrowheads="1"/>
          </p:cNvSpPr>
          <p:nvPr/>
        </p:nvSpPr>
        <p:spPr bwMode="auto">
          <a:xfrm>
            <a:off x="533400" y="3046413"/>
            <a:ext cx="8382000" cy="946150"/>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a:solidFill>
                  <a:srgbClr val="E7D591"/>
                </a:solidFill>
                <a:latin typeface="Arial" charset="0"/>
                <a:cs typeface="+mn-cs"/>
              </a:rPr>
              <a:t>Ineffective:</a:t>
            </a:r>
            <a:r>
              <a:rPr lang="en-US" sz="2800" b="1" i="1">
                <a:solidFill>
                  <a:schemeClr val="hlink"/>
                </a:solidFill>
                <a:latin typeface="Arial" charset="0"/>
                <a:cs typeface="+mn-cs"/>
              </a:rPr>
              <a:t>	</a:t>
            </a:r>
            <a:r>
              <a:rPr lang="en-US" sz="2800" b="1">
                <a:latin typeface="Arial" charset="0"/>
                <a:cs typeface="+mn-cs"/>
              </a:rPr>
              <a:t>To inform my audience about 			the Civil War.</a:t>
            </a:r>
          </a:p>
        </p:txBody>
      </p:sp>
      <p:sp>
        <p:nvSpPr>
          <p:cNvPr id="26628" name="Text Box 4"/>
          <p:cNvSpPr txBox="1">
            <a:spLocks noChangeArrowheads="1"/>
          </p:cNvSpPr>
          <p:nvPr/>
        </p:nvSpPr>
        <p:spPr bwMode="auto">
          <a:xfrm>
            <a:off x="533400" y="4265613"/>
            <a:ext cx="8351838" cy="1373187"/>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a:solidFill>
                  <a:srgbClr val="E7D591"/>
                </a:solidFill>
                <a:latin typeface="Arial" charset="0"/>
                <a:cs typeface="+mn-cs"/>
              </a:rPr>
              <a:t>More Effective:</a:t>
            </a:r>
            <a:r>
              <a:rPr lang="en-US" sz="2800" b="1" i="1">
                <a:solidFill>
                  <a:schemeClr val="tx2"/>
                </a:solidFill>
                <a:latin typeface="Arial" charset="0"/>
                <a:cs typeface="+mn-cs"/>
              </a:rPr>
              <a:t>  </a:t>
            </a:r>
            <a:r>
              <a:rPr lang="en-US" sz="2800" b="1">
                <a:latin typeface="Arial" charset="0"/>
                <a:cs typeface="+mn-cs"/>
              </a:rPr>
              <a:t>To inform my audience about 			the role of African-American </a:t>
            </a:r>
          </a:p>
          <a:p>
            <a:pPr eaLnBrk="0" fontAlgn="auto" hangingPunct="0">
              <a:spcBef>
                <a:spcPts val="0"/>
              </a:spcBef>
              <a:spcAft>
                <a:spcPts val="0"/>
              </a:spcAft>
              <a:defRPr/>
            </a:pPr>
            <a:r>
              <a:rPr lang="en-US" sz="2800" b="1">
                <a:latin typeface="Arial" charset="0"/>
                <a:cs typeface="+mn-cs"/>
              </a:rPr>
              <a:t>			soldiers in the Civil War.</a:t>
            </a:r>
          </a:p>
        </p:txBody>
      </p:sp>
    </p:spTree>
  </p:cSld>
  <p:clrMapOvr>
    <a:masterClrMapping/>
  </p:clrMapOvr>
  <p:transition>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09600" y="1676400"/>
            <a:ext cx="7905750" cy="990600"/>
          </a:xfrm>
        </p:spPr>
        <p:txBody>
          <a:bodyPr/>
          <a:lstStyle/>
          <a:p>
            <a:pPr fontAlgn="auto">
              <a:spcAft>
                <a:spcPts val="0"/>
              </a:spcAft>
              <a:defRPr/>
            </a:pPr>
            <a:r>
              <a:rPr lang="en-US">
                <a:solidFill>
                  <a:schemeClr val="tx2">
                    <a:satMod val="200000"/>
                  </a:schemeClr>
                </a:solidFill>
              </a:rPr>
              <a:t>Central Idea</a:t>
            </a:r>
          </a:p>
        </p:txBody>
      </p:sp>
      <p:sp>
        <p:nvSpPr>
          <p:cNvPr id="104451" name="Rectangle 3"/>
          <p:cNvSpPr>
            <a:spLocks noGrp="1" noChangeArrowheads="1"/>
          </p:cNvSpPr>
          <p:nvPr>
            <p:ph idx="1"/>
          </p:nvPr>
        </p:nvSpPr>
        <p:spPr>
          <a:xfrm>
            <a:off x="762000" y="2667000"/>
            <a:ext cx="7848600" cy="3657600"/>
          </a:xfrm>
        </p:spPr>
        <p:txBody>
          <a:bodyPr/>
          <a:lstStyle/>
          <a:p>
            <a:pPr marL="0" indent="0"/>
            <a:r>
              <a:rPr lang="en-US" b="1" dirty="0" smtClean="0"/>
              <a:t>A one-sentence statement that sums up or encapsulates the major ideas </a:t>
            </a:r>
            <a:br>
              <a:rPr lang="en-US" b="1" dirty="0" smtClean="0"/>
            </a:br>
            <a:r>
              <a:rPr lang="en-US" b="1" dirty="0" smtClean="0"/>
              <a:t>of a speech.</a:t>
            </a:r>
          </a:p>
          <a:p>
            <a:pPr marL="0" indent="0"/>
            <a:r>
              <a:rPr lang="en-US" b="1" dirty="0" smtClean="0"/>
              <a:t>It will list out the ideas of the main points specifically. </a:t>
            </a:r>
          </a:p>
        </p:txBody>
      </p:sp>
    </p:spTree>
  </p:cSld>
  <p:clrMapOvr>
    <a:masterClrMapping/>
  </p:clrMapOvr>
  <p:transition>
    <p:dissolv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1066800"/>
            <a:ext cx="7924800" cy="1295400"/>
          </a:xfrm>
        </p:spPr>
        <p:txBody>
          <a:bodyPr/>
          <a:lstStyle/>
          <a:p>
            <a:pPr fontAlgn="auto">
              <a:lnSpc>
                <a:spcPct val="85000"/>
              </a:lnSpc>
              <a:spcAft>
                <a:spcPts val="0"/>
              </a:spcAft>
              <a:defRPr/>
            </a:pPr>
            <a:r>
              <a:rPr lang="en-US">
                <a:solidFill>
                  <a:schemeClr val="tx2">
                    <a:satMod val="200000"/>
                  </a:schemeClr>
                </a:solidFill>
              </a:rPr>
              <a:t>Guidelines for the </a:t>
            </a:r>
            <a:br>
              <a:rPr lang="en-US">
                <a:solidFill>
                  <a:schemeClr val="tx2">
                    <a:satMod val="200000"/>
                  </a:schemeClr>
                </a:solidFill>
              </a:rPr>
            </a:br>
            <a:r>
              <a:rPr lang="en-US">
                <a:solidFill>
                  <a:schemeClr val="tx2">
                    <a:satMod val="200000"/>
                  </a:schemeClr>
                </a:solidFill>
              </a:rPr>
              <a:t>Central Idea</a:t>
            </a:r>
          </a:p>
        </p:txBody>
      </p:sp>
      <p:sp>
        <p:nvSpPr>
          <p:cNvPr id="105475" name="Rectangle 3"/>
          <p:cNvSpPr>
            <a:spLocks noGrp="1" noChangeArrowheads="1"/>
          </p:cNvSpPr>
          <p:nvPr>
            <p:ph idx="1"/>
          </p:nvPr>
        </p:nvSpPr>
        <p:spPr>
          <a:xfrm>
            <a:off x="1066800" y="2590800"/>
            <a:ext cx="7848600" cy="4476750"/>
          </a:xfrm>
        </p:spPr>
        <p:txBody>
          <a:bodyPr/>
          <a:lstStyle/>
          <a:p>
            <a:r>
              <a:rPr lang="en-US" b="1" smtClean="0"/>
              <a:t>Express as a full sentence</a:t>
            </a:r>
          </a:p>
          <a:p>
            <a:r>
              <a:rPr lang="en-US" b="1" smtClean="0"/>
              <a:t>Do not express as a question</a:t>
            </a:r>
          </a:p>
          <a:p>
            <a:r>
              <a:rPr lang="en-US" b="1" smtClean="0"/>
              <a:t>Avoid figurative language</a:t>
            </a:r>
          </a:p>
          <a:p>
            <a:r>
              <a:rPr lang="en-US" b="1" smtClean="0"/>
              <a:t>Do not be vague or overly general</a:t>
            </a:r>
          </a:p>
        </p:txBody>
      </p:sp>
    </p:spTree>
  </p:cSld>
  <p:clrMapOvr>
    <a:masterClrMapping/>
  </p:clrMapOvr>
  <p:transition>
    <p:dissolv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19125" y="1295400"/>
            <a:ext cx="7905750" cy="1143000"/>
          </a:xfrm>
        </p:spPr>
        <p:txBody>
          <a:bodyPr/>
          <a:lstStyle/>
          <a:p>
            <a:pPr fontAlgn="auto">
              <a:lnSpc>
                <a:spcPct val="85000"/>
              </a:lnSpc>
              <a:spcAft>
                <a:spcPts val="0"/>
              </a:spcAft>
              <a:defRPr/>
            </a:pPr>
            <a:r>
              <a:rPr lang="en-US">
                <a:solidFill>
                  <a:schemeClr val="tx2">
                    <a:satMod val="200000"/>
                  </a:schemeClr>
                </a:solidFill>
              </a:rPr>
              <a:t>Make Sure the Central Idea is Not Too General</a:t>
            </a:r>
          </a:p>
        </p:txBody>
      </p:sp>
      <p:sp>
        <p:nvSpPr>
          <p:cNvPr id="36867" name="Text Box 3"/>
          <p:cNvSpPr txBox="1">
            <a:spLocks noChangeArrowheads="1"/>
          </p:cNvSpPr>
          <p:nvPr/>
        </p:nvSpPr>
        <p:spPr bwMode="auto">
          <a:xfrm>
            <a:off x="914400" y="2955925"/>
            <a:ext cx="7848600" cy="946150"/>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ct val="50000"/>
              </a:spcBef>
              <a:spcAft>
                <a:spcPts val="0"/>
              </a:spcAft>
              <a:defRPr/>
            </a:pPr>
            <a:r>
              <a:rPr lang="en-US" sz="2800" b="1" i="1">
                <a:solidFill>
                  <a:srgbClr val="E7D591"/>
                </a:solidFill>
                <a:latin typeface="Arial" charset="0"/>
                <a:cs typeface="+mn-cs"/>
              </a:rPr>
              <a:t>Ineffective:</a:t>
            </a:r>
            <a:r>
              <a:rPr lang="en-US" i="1">
                <a:solidFill>
                  <a:schemeClr val="tx2"/>
                </a:solidFill>
                <a:latin typeface="Arial" charset="0"/>
                <a:cs typeface="+mn-cs"/>
              </a:rPr>
              <a:t>	</a:t>
            </a:r>
            <a:r>
              <a:rPr lang="en-US" sz="2800" b="1">
                <a:latin typeface="Arial" charset="0"/>
                <a:cs typeface="+mn-cs"/>
              </a:rPr>
              <a:t>Paying college athletes a 				salary is a good idea.</a:t>
            </a:r>
          </a:p>
        </p:txBody>
      </p:sp>
      <p:sp>
        <p:nvSpPr>
          <p:cNvPr id="36868" name="AutoShape 4"/>
          <p:cNvSpPr>
            <a:spLocks noChangeArrowheads="1"/>
          </p:cNvSpPr>
          <p:nvPr/>
        </p:nvSpPr>
        <p:spPr bwMode="auto">
          <a:xfrm>
            <a:off x="5334000" y="4343400"/>
            <a:ext cx="2362200" cy="990600"/>
          </a:xfrm>
          <a:prstGeom prst="rightArrow">
            <a:avLst>
              <a:gd name="adj1" fmla="val 50000"/>
              <a:gd name="adj2" fmla="val 59615"/>
            </a:avLst>
          </a:prstGeom>
          <a:solidFill>
            <a:srgbClr val="E7D591"/>
          </a:solidFill>
          <a:ln w="9525">
            <a:solidFill>
              <a:schemeClr val="bg2"/>
            </a:solidFill>
            <a:miter lim="800000"/>
            <a:headEnd/>
            <a:tailEnd/>
          </a:ln>
          <a:effectLst>
            <a:outerShdw dist="25399" dir="2700000" algn="ctr" rotWithShape="0">
              <a:schemeClr val="bg2"/>
            </a:outerShdw>
          </a:effectLst>
        </p:spPr>
        <p:txBody>
          <a:bodyPr wrap="none" anchor="ctr"/>
          <a:lstStyle/>
          <a:p>
            <a:pPr fontAlgn="auto">
              <a:spcBef>
                <a:spcPts val="0"/>
              </a:spcBef>
              <a:spcAft>
                <a:spcPts val="0"/>
              </a:spcAft>
              <a:defRPr/>
            </a:pPr>
            <a:endParaRPr lang="en-US">
              <a:latin typeface="+mn-lt"/>
              <a:cs typeface="+mn-cs"/>
            </a:endParaRPr>
          </a:p>
        </p:txBody>
      </p:sp>
    </p:spTree>
  </p:cSld>
  <p:clrMapOvr>
    <a:masterClrMapping/>
  </p:clrMapOvr>
  <p:transition>
    <p:dissolv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685800" y="1219200"/>
            <a:ext cx="7924800" cy="3323987"/>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ct val="50000"/>
              </a:spcBef>
              <a:spcAft>
                <a:spcPts val="0"/>
              </a:spcAft>
              <a:defRPr/>
            </a:pPr>
            <a:r>
              <a:rPr lang="en-US" sz="2800" b="1" i="1" dirty="0">
                <a:solidFill>
                  <a:srgbClr val="E7D591"/>
                </a:solidFill>
                <a:latin typeface="Arial" charset="0"/>
                <a:cs typeface="+mn-cs"/>
              </a:rPr>
              <a:t>More Effective:</a:t>
            </a:r>
            <a:r>
              <a:rPr lang="en-US" b="1" dirty="0" smtClean="0">
                <a:latin typeface="Arial" charset="0"/>
                <a:cs typeface="+mn-cs"/>
              </a:rPr>
              <a:t>	</a:t>
            </a:r>
          </a:p>
          <a:p>
            <a:pPr eaLnBrk="0" fontAlgn="auto" hangingPunct="0">
              <a:spcBef>
                <a:spcPct val="50000"/>
              </a:spcBef>
              <a:spcAft>
                <a:spcPts val="0"/>
              </a:spcAft>
              <a:defRPr/>
            </a:pPr>
            <a:r>
              <a:rPr lang="en-US" sz="2800" b="1" dirty="0" smtClean="0">
                <a:latin typeface="Arial" charset="0"/>
                <a:cs typeface="+mn-cs"/>
              </a:rPr>
              <a:t>The </a:t>
            </a:r>
            <a:r>
              <a:rPr lang="en-US" sz="2800" b="1" dirty="0">
                <a:latin typeface="Arial" charset="0"/>
                <a:cs typeface="+mn-cs"/>
              </a:rPr>
              <a:t>NCAA</a:t>
            </a:r>
            <a:r>
              <a:rPr lang="en-US" sz="2800" b="1" dirty="0" smtClean="0">
                <a:latin typeface="Arial" charset="0"/>
                <a:cs typeface="+mn-cs"/>
              </a:rPr>
              <a:t> should </a:t>
            </a:r>
            <a:r>
              <a:rPr lang="en-US" sz="2800" b="1" dirty="0">
                <a:latin typeface="Arial" charset="0"/>
                <a:cs typeface="+mn-cs"/>
              </a:rPr>
              <a:t>allow such athletes 			to receive a $250 monthly 				salary as part of their 			 	</a:t>
            </a:r>
            <a:r>
              <a:rPr lang="en-US" sz="2800" b="1" dirty="0" smtClean="0">
                <a:latin typeface="Arial" charset="0"/>
                <a:cs typeface="+mn-cs"/>
              </a:rPr>
              <a:t>scholarships and should help with 	living expenses as a way to 	compensate for their hard work.</a:t>
            </a:r>
            <a:endParaRPr lang="en-US" sz="2800" b="1" dirty="0">
              <a:latin typeface="Arial" charset="0"/>
              <a:cs typeface="+mn-cs"/>
            </a:endParaRPr>
          </a:p>
        </p:txBody>
      </p:sp>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6" name="Rectangle 6"/>
          <p:cNvSpPr>
            <a:spLocks noGrp="1" noChangeArrowheads="1"/>
          </p:cNvSpPr>
          <p:nvPr>
            <p:ph type="title"/>
          </p:nvPr>
        </p:nvSpPr>
        <p:spPr>
          <a:xfrm>
            <a:off x="457200" y="7938"/>
            <a:ext cx="8534400" cy="1592262"/>
          </a:xfrm>
        </p:spPr>
        <p:txBody>
          <a:bodyPr/>
          <a:lstStyle/>
          <a:p>
            <a:pPr eaLnBrk="1" hangingPunct="1"/>
            <a:r>
              <a:rPr lang="en-US" sz="4100" smtClean="0">
                <a:effectLst>
                  <a:outerShdw blurRad="38100" dist="38100" dir="2700000" algn="tl">
                    <a:srgbClr val="000000"/>
                  </a:outerShdw>
                </a:effectLst>
              </a:rPr>
              <a:t>Speech Communication Process</a:t>
            </a:r>
          </a:p>
        </p:txBody>
      </p:sp>
      <p:sp>
        <p:nvSpPr>
          <p:cNvPr id="10243" name="Rectangle 7"/>
          <p:cNvSpPr>
            <a:spLocks noGrp="1" noChangeArrowheads="1"/>
          </p:cNvSpPr>
          <p:nvPr>
            <p:ph sz="quarter" idx="1"/>
          </p:nvPr>
        </p:nvSpPr>
        <p:spPr bwMode="auto">
          <a:xfrm>
            <a:off x="914400" y="1600200"/>
            <a:ext cx="3886200" cy="5257800"/>
          </a:xfrm>
          <a:noFill/>
          <a:ln>
            <a:miter lim="800000"/>
            <a:headEnd/>
            <a:tailEnd/>
          </a:ln>
        </p:spPr>
        <p:txBody>
          <a:bodyPr vert="horz" wrap="square" lIns="91440" tIns="45720" rIns="91440" bIns="45720" numCol="1" anchor="t" anchorCtr="0" compatLnSpc="1">
            <a:prstTxWarp prst="textNoShape">
              <a:avLst/>
            </a:prstTxWarp>
          </a:bodyPr>
          <a:lstStyle/>
          <a:p>
            <a:pPr marL="601663" indent="-457200" eaLnBrk="1" hangingPunct="1">
              <a:lnSpc>
                <a:spcPct val="120000"/>
              </a:lnSpc>
              <a:spcBef>
                <a:spcPct val="0"/>
              </a:spcBef>
              <a:buClr>
                <a:srgbClr val="000000"/>
              </a:buClr>
              <a:buSzPct val="120000"/>
            </a:pPr>
            <a:r>
              <a:rPr lang="en-US" sz="3200" b="1" smtClean="0"/>
              <a:t>Speaker</a:t>
            </a:r>
            <a:endParaRPr lang="en-US" sz="3400" b="1" smtClean="0"/>
          </a:p>
          <a:p>
            <a:pPr marL="601663" indent="-457200" eaLnBrk="1" hangingPunct="1">
              <a:lnSpc>
                <a:spcPct val="120000"/>
              </a:lnSpc>
              <a:spcBef>
                <a:spcPts val="600"/>
              </a:spcBef>
              <a:buClr>
                <a:srgbClr val="000000"/>
              </a:buClr>
              <a:buSzPct val="120000"/>
            </a:pPr>
            <a:r>
              <a:rPr lang="en-US" sz="3200" b="1" smtClean="0"/>
              <a:t>Message</a:t>
            </a:r>
            <a:endParaRPr lang="en-US" sz="3400" b="1" smtClean="0"/>
          </a:p>
          <a:p>
            <a:pPr marL="601663" indent="-457200" eaLnBrk="1" hangingPunct="1">
              <a:lnSpc>
                <a:spcPct val="120000"/>
              </a:lnSpc>
              <a:spcBef>
                <a:spcPts val="600"/>
              </a:spcBef>
              <a:buClr>
                <a:srgbClr val="000000"/>
              </a:buClr>
              <a:buSzPct val="120000"/>
            </a:pPr>
            <a:r>
              <a:rPr lang="en-US" sz="3200" b="1" smtClean="0"/>
              <a:t>Channel</a:t>
            </a:r>
            <a:endParaRPr lang="en-US" sz="3400" b="1" smtClean="0"/>
          </a:p>
          <a:p>
            <a:pPr marL="601663" indent="-457200" eaLnBrk="1" hangingPunct="1">
              <a:lnSpc>
                <a:spcPct val="120000"/>
              </a:lnSpc>
              <a:spcBef>
                <a:spcPts val="600"/>
              </a:spcBef>
              <a:buClr>
                <a:srgbClr val="000000"/>
              </a:buClr>
              <a:buSzPct val="120000"/>
            </a:pPr>
            <a:r>
              <a:rPr lang="en-US" sz="3200" b="1" smtClean="0"/>
              <a:t>Listener</a:t>
            </a:r>
            <a:endParaRPr lang="en-US" sz="3400" b="1" smtClean="0"/>
          </a:p>
          <a:p>
            <a:pPr marL="601663" indent="-457200" eaLnBrk="1" hangingPunct="1">
              <a:lnSpc>
                <a:spcPct val="120000"/>
              </a:lnSpc>
              <a:spcBef>
                <a:spcPts val="600"/>
              </a:spcBef>
              <a:buClr>
                <a:srgbClr val="000000"/>
              </a:buClr>
              <a:buSzPct val="120000"/>
            </a:pPr>
            <a:r>
              <a:rPr lang="en-US" sz="3200" b="1" smtClean="0"/>
              <a:t>Feedback</a:t>
            </a:r>
            <a:endParaRPr lang="en-US" sz="3400" b="1" smtClean="0"/>
          </a:p>
          <a:p>
            <a:pPr marL="601663" indent="-457200" eaLnBrk="1" hangingPunct="1">
              <a:lnSpc>
                <a:spcPct val="120000"/>
              </a:lnSpc>
              <a:spcBef>
                <a:spcPts val="600"/>
              </a:spcBef>
              <a:buClr>
                <a:srgbClr val="000000"/>
              </a:buClr>
              <a:buSzPct val="120000"/>
            </a:pPr>
            <a:r>
              <a:rPr lang="en-US" sz="3200" b="1" smtClean="0"/>
              <a:t>Interference</a:t>
            </a:r>
            <a:endParaRPr lang="en-US" sz="3400" b="1" smtClean="0"/>
          </a:p>
          <a:p>
            <a:pPr marL="601663" indent="-457200" eaLnBrk="1" hangingPunct="1">
              <a:lnSpc>
                <a:spcPct val="120000"/>
              </a:lnSpc>
              <a:spcBef>
                <a:spcPts val="600"/>
              </a:spcBef>
              <a:buClr>
                <a:srgbClr val="000000"/>
              </a:buClr>
              <a:buSzPct val="120000"/>
            </a:pPr>
            <a:r>
              <a:rPr lang="en-US" sz="3200" b="1" smtClean="0"/>
              <a:t>Situation</a:t>
            </a:r>
          </a:p>
        </p:txBody>
      </p:sp>
      <p:pic>
        <p:nvPicPr>
          <p:cNvPr id="10244" name="Picture 8"/>
          <p:cNvPicPr>
            <a:picLocks noChangeAspect="1" noChangeArrowheads="1"/>
          </p:cNvPicPr>
          <p:nvPr/>
        </p:nvPicPr>
        <p:blipFill>
          <a:blip r:embed="rId2"/>
          <a:srcRect/>
          <a:stretch>
            <a:fillRect/>
          </a:stretch>
        </p:blipFill>
        <p:spPr bwMode="auto">
          <a:xfrm>
            <a:off x="4800600" y="1676400"/>
            <a:ext cx="3532188" cy="46482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19125" y="1143000"/>
            <a:ext cx="7905750" cy="990600"/>
          </a:xfrm>
        </p:spPr>
        <p:txBody>
          <a:bodyPr/>
          <a:lstStyle/>
          <a:p>
            <a:pPr fontAlgn="auto">
              <a:lnSpc>
                <a:spcPct val="85000"/>
              </a:lnSpc>
              <a:spcAft>
                <a:spcPts val="0"/>
              </a:spcAft>
              <a:defRPr/>
            </a:pPr>
            <a:r>
              <a:rPr lang="en-US">
                <a:solidFill>
                  <a:schemeClr val="tx2">
                    <a:satMod val="200000"/>
                  </a:schemeClr>
                </a:solidFill>
              </a:rPr>
              <a:t>State the Central Idea as a Complete Sentence</a:t>
            </a:r>
          </a:p>
        </p:txBody>
      </p:sp>
      <p:sp>
        <p:nvSpPr>
          <p:cNvPr id="40963" name="Text Box 3"/>
          <p:cNvSpPr txBox="1">
            <a:spLocks noChangeArrowheads="1"/>
          </p:cNvSpPr>
          <p:nvPr/>
        </p:nvSpPr>
        <p:spPr bwMode="auto">
          <a:xfrm>
            <a:off x="533400" y="2743200"/>
            <a:ext cx="7750175" cy="519113"/>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ct val="50000"/>
              </a:spcBef>
              <a:spcAft>
                <a:spcPts val="0"/>
              </a:spcAft>
              <a:defRPr/>
            </a:pPr>
            <a:r>
              <a:rPr lang="en-US" sz="2800" b="1" i="1">
                <a:solidFill>
                  <a:srgbClr val="E7D591"/>
                </a:solidFill>
                <a:latin typeface="Arial" charset="0"/>
                <a:cs typeface="+mn-cs"/>
              </a:rPr>
              <a:t>Ineffective:</a:t>
            </a:r>
            <a:r>
              <a:rPr lang="en-US" sz="2800" b="1" i="1">
                <a:solidFill>
                  <a:srgbClr val="FFCC66"/>
                </a:solidFill>
                <a:latin typeface="Arial" charset="0"/>
                <a:cs typeface="+mn-cs"/>
              </a:rPr>
              <a:t>		</a:t>
            </a:r>
            <a:r>
              <a:rPr lang="en-US" sz="2800" b="1">
                <a:latin typeface="Arial" charset="0"/>
                <a:cs typeface="+mn-cs"/>
              </a:rPr>
              <a:t>Uses of the laser.</a:t>
            </a:r>
          </a:p>
        </p:txBody>
      </p:sp>
      <p:sp>
        <p:nvSpPr>
          <p:cNvPr id="40964" name="Text Box 4"/>
          <p:cNvSpPr txBox="1">
            <a:spLocks noChangeArrowheads="1"/>
          </p:cNvSpPr>
          <p:nvPr/>
        </p:nvSpPr>
        <p:spPr bwMode="auto">
          <a:xfrm>
            <a:off x="533400" y="3657600"/>
            <a:ext cx="8245475" cy="2227263"/>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a:solidFill>
                  <a:srgbClr val="E7D591"/>
                </a:solidFill>
                <a:latin typeface="Arial" charset="0"/>
                <a:cs typeface="+mn-cs"/>
              </a:rPr>
              <a:t>More Effective:</a:t>
            </a:r>
            <a:r>
              <a:rPr lang="en-US" sz="2800" b="1" i="1">
                <a:solidFill>
                  <a:srgbClr val="E4D182"/>
                </a:solidFill>
                <a:latin typeface="Arial" charset="0"/>
                <a:cs typeface="+mn-cs"/>
              </a:rPr>
              <a:t>		</a:t>
            </a:r>
            <a:r>
              <a:rPr lang="en-US" sz="2800" b="1">
                <a:latin typeface="Arial" charset="0"/>
                <a:cs typeface="+mn-cs"/>
              </a:rPr>
              <a:t>The laser is a highly </a:t>
            </a:r>
          </a:p>
          <a:p>
            <a:pPr eaLnBrk="0" fontAlgn="auto" hangingPunct="0">
              <a:spcBef>
                <a:spcPts val="0"/>
              </a:spcBef>
              <a:spcAft>
                <a:spcPts val="0"/>
              </a:spcAft>
              <a:defRPr/>
            </a:pPr>
            <a:r>
              <a:rPr lang="en-US" sz="2800" b="1">
                <a:latin typeface="Arial" charset="0"/>
                <a:cs typeface="+mn-cs"/>
              </a:rPr>
              <a:t>				versatile device with </a:t>
            </a:r>
          </a:p>
          <a:p>
            <a:pPr eaLnBrk="0" fontAlgn="auto" hangingPunct="0">
              <a:spcBef>
                <a:spcPts val="0"/>
              </a:spcBef>
              <a:spcAft>
                <a:spcPts val="0"/>
              </a:spcAft>
              <a:defRPr/>
            </a:pPr>
            <a:r>
              <a:rPr lang="en-US" sz="2800" b="1">
                <a:latin typeface="Arial" charset="0"/>
                <a:cs typeface="+mn-cs"/>
              </a:rPr>
              <a:t>				important uses in</a:t>
            </a:r>
          </a:p>
          <a:p>
            <a:pPr eaLnBrk="0" fontAlgn="auto" hangingPunct="0">
              <a:spcBef>
                <a:spcPts val="0"/>
              </a:spcBef>
              <a:spcAft>
                <a:spcPts val="0"/>
              </a:spcAft>
              <a:defRPr/>
            </a:pPr>
            <a:r>
              <a:rPr lang="en-US" sz="2800" b="1">
                <a:latin typeface="Arial" charset="0"/>
                <a:cs typeface="+mn-cs"/>
              </a:rPr>
              <a:t>				medicine, industry, art, </a:t>
            </a:r>
          </a:p>
          <a:p>
            <a:pPr eaLnBrk="0" fontAlgn="auto" hangingPunct="0">
              <a:spcBef>
                <a:spcPts val="0"/>
              </a:spcBef>
              <a:spcAft>
                <a:spcPts val="0"/>
              </a:spcAft>
              <a:defRPr/>
            </a:pPr>
            <a:r>
              <a:rPr lang="en-US" sz="2800" b="1">
                <a:latin typeface="Arial" charset="0"/>
                <a:cs typeface="+mn-cs"/>
              </a:rPr>
              <a:t>				and communications.</a:t>
            </a:r>
          </a:p>
        </p:txBody>
      </p:sp>
    </p:spTree>
  </p:cSld>
  <p:clrMapOvr>
    <a:masterClrMapping/>
  </p:clrMapOvr>
  <p:transition>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09600" y="838200"/>
            <a:ext cx="7905750" cy="1828800"/>
          </a:xfrm>
        </p:spPr>
        <p:txBody>
          <a:bodyPr/>
          <a:lstStyle/>
          <a:p>
            <a:pPr fontAlgn="auto">
              <a:lnSpc>
                <a:spcPct val="85000"/>
              </a:lnSpc>
              <a:spcAft>
                <a:spcPts val="0"/>
              </a:spcAft>
              <a:defRPr/>
            </a:pPr>
            <a:r>
              <a:rPr lang="en-US">
                <a:solidFill>
                  <a:schemeClr val="tx2">
                    <a:satMod val="200000"/>
                  </a:schemeClr>
                </a:solidFill>
              </a:rPr>
              <a:t>State the Central Idea as a Statement, </a:t>
            </a:r>
            <a:br>
              <a:rPr lang="en-US">
                <a:solidFill>
                  <a:schemeClr val="tx2">
                    <a:satMod val="200000"/>
                  </a:schemeClr>
                </a:solidFill>
              </a:rPr>
            </a:br>
            <a:r>
              <a:rPr lang="en-US">
                <a:solidFill>
                  <a:schemeClr val="tx2">
                    <a:satMod val="200000"/>
                  </a:schemeClr>
                </a:solidFill>
              </a:rPr>
              <a:t>Not as a Question</a:t>
            </a:r>
          </a:p>
        </p:txBody>
      </p:sp>
      <p:sp>
        <p:nvSpPr>
          <p:cNvPr id="43011" name="Text Box 3"/>
          <p:cNvSpPr txBox="1">
            <a:spLocks noChangeArrowheads="1"/>
          </p:cNvSpPr>
          <p:nvPr/>
        </p:nvSpPr>
        <p:spPr bwMode="auto">
          <a:xfrm>
            <a:off x="838200" y="3048000"/>
            <a:ext cx="7772400" cy="946150"/>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dirty="0">
                <a:solidFill>
                  <a:srgbClr val="E7D591"/>
                </a:solidFill>
                <a:latin typeface="Arial" charset="0"/>
                <a:cs typeface="+mn-cs"/>
              </a:rPr>
              <a:t>Ineffective:</a:t>
            </a:r>
            <a:r>
              <a:rPr lang="en-US" sz="2800" b="1" dirty="0">
                <a:solidFill>
                  <a:schemeClr val="tx2"/>
                </a:solidFill>
                <a:latin typeface="Arial" charset="0"/>
                <a:cs typeface="+mn-cs"/>
              </a:rPr>
              <a:t>	</a:t>
            </a:r>
            <a:r>
              <a:rPr lang="en-US" sz="2800" b="1" dirty="0">
                <a:latin typeface="Arial" charset="0"/>
                <a:cs typeface="+mn-cs"/>
              </a:rPr>
              <a:t>How does indoor soccer 		</a:t>
            </a:r>
            <a:r>
              <a:rPr lang="en-US" sz="2800" b="1" dirty="0" smtClean="0">
                <a:latin typeface="Arial" charset="0"/>
                <a:cs typeface="+mn-cs"/>
              </a:rPr>
              <a:t>	differ </a:t>
            </a:r>
            <a:r>
              <a:rPr lang="en-US" sz="2800" b="1" dirty="0">
                <a:latin typeface="Arial" charset="0"/>
                <a:cs typeface="+mn-cs"/>
              </a:rPr>
              <a:t>from outdoor soccer?</a:t>
            </a:r>
          </a:p>
        </p:txBody>
      </p:sp>
      <p:sp>
        <p:nvSpPr>
          <p:cNvPr id="43012" name="AutoShape 4"/>
          <p:cNvSpPr>
            <a:spLocks noChangeArrowheads="1"/>
          </p:cNvSpPr>
          <p:nvPr/>
        </p:nvSpPr>
        <p:spPr bwMode="auto">
          <a:xfrm>
            <a:off x="5105400" y="4495800"/>
            <a:ext cx="2362200" cy="990600"/>
          </a:xfrm>
          <a:prstGeom prst="rightArrow">
            <a:avLst>
              <a:gd name="adj1" fmla="val 50000"/>
              <a:gd name="adj2" fmla="val 59615"/>
            </a:avLst>
          </a:prstGeom>
          <a:solidFill>
            <a:srgbClr val="E7D591"/>
          </a:solidFill>
          <a:ln w="9525">
            <a:solidFill>
              <a:schemeClr val="bg2"/>
            </a:solidFill>
            <a:miter lim="800000"/>
            <a:headEnd/>
            <a:tailEnd/>
          </a:ln>
          <a:effectLst>
            <a:outerShdw dist="25399" dir="2700000" algn="ctr" rotWithShape="0">
              <a:schemeClr val="bg2"/>
            </a:outerShdw>
          </a:effectLst>
        </p:spPr>
        <p:txBody>
          <a:bodyPr wrap="none" anchor="ctr"/>
          <a:lstStyle/>
          <a:p>
            <a:pPr fontAlgn="auto">
              <a:spcBef>
                <a:spcPts val="0"/>
              </a:spcBef>
              <a:spcAft>
                <a:spcPts val="0"/>
              </a:spcAft>
              <a:defRPr/>
            </a:pPr>
            <a:endParaRPr lang="en-US">
              <a:latin typeface="+mn-lt"/>
              <a:cs typeface="+mn-cs"/>
            </a:endParaRPr>
          </a:p>
        </p:txBody>
      </p:sp>
    </p:spTree>
  </p:cSld>
  <p:clrMapOvr>
    <a:masterClrMapping/>
  </p:clrMapOvr>
  <p:transition>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762000" y="1676400"/>
            <a:ext cx="7864475" cy="3508375"/>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dirty="0">
                <a:solidFill>
                  <a:srgbClr val="E7D591"/>
                </a:solidFill>
                <a:latin typeface="Arial" charset="0"/>
                <a:cs typeface="+mn-cs"/>
              </a:rPr>
              <a:t>More Effective:</a:t>
            </a:r>
            <a:r>
              <a:rPr lang="en-US" sz="2800" b="1" i="1" dirty="0">
                <a:solidFill>
                  <a:schemeClr val="tx2"/>
                </a:solidFill>
                <a:latin typeface="Arial" charset="0"/>
                <a:cs typeface="+mn-cs"/>
              </a:rPr>
              <a:t>	</a:t>
            </a:r>
            <a:r>
              <a:rPr lang="en-US" sz="2800" b="1" dirty="0">
                <a:latin typeface="Arial" charset="0"/>
                <a:cs typeface="+mn-cs"/>
              </a:rPr>
              <a:t>Played on a smaller, 				</a:t>
            </a:r>
            <a:r>
              <a:rPr lang="en-US" sz="2800" b="1" dirty="0" smtClean="0">
                <a:latin typeface="Arial" charset="0"/>
                <a:cs typeface="+mn-cs"/>
              </a:rPr>
              <a:t>	         enclosed </a:t>
            </a:r>
            <a:r>
              <a:rPr lang="en-US" sz="2800" b="1" dirty="0">
                <a:latin typeface="Arial" charset="0"/>
                <a:cs typeface="+mn-cs"/>
              </a:rPr>
              <a:t>field that </a:t>
            </a:r>
          </a:p>
          <a:p>
            <a:pPr eaLnBrk="0" fontAlgn="auto" hangingPunct="0">
              <a:spcBef>
                <a:spcPts val="0"/>
              </a:spcBef>
              <a:spcAft>
                <a:spcPts val="0"/>
              </a:spcAft>
              <a:defRPr/>
            </a:pPr>
            <a:r>
              <a:rPr lang="en-US" sz="2800" b="1" dirty="0">
                <a:latin typeface="Arial" charset="0"/>
                <a:cs typeface="+mn-cs"/>
              </a:rPr>
              <a:t>			resembles a hockey rink </a:t>
            </a:r>
          </a:p>
          <a:p>
            <a:pPr eaLnBrk="0" fontAlgn="auto" hangingPunct="0">
              <a:spcBef>
                <a:spcPts val="0"/>
              </a:spcBef>
              <a:spcAft>
                <a:spcPts val="0"/>
              </a:spcAft>
              <a:defRPr/>
            </a:pPr>
            <a:r>
              <a:rPr lang="en-US" sz="2800" b="1" dirty="0">
                <a:latin typeface="Arial" charset="0"/>
                <a:cs typeface="+mn-cs"/>
              </a:rPr>
              <a:t>			with artificial turf, indoor</a:t>
            </a:r>
          </a:p>
          <a:p>
            <a:pPr eaLnBrk="0" fontAlgn="auto" hangingPunct="0">
              <a:spcBef>
                <a:spcPts val="0"/>
              </a:spcBef>
              <a:spcAft>
                <a:spcPts val="0"/>
              </a:spcAft>
              <a:defRPr/>
            </a:pPr>
            <a:r>
              <a:rPr lang="en-US" sz="2800" b="1" dirty="0">
                <a:latin typeface="Arial" charset="0"/>
                <a:cs typeface="+mn-cs"/>
              </a:rPr>
              <a:t>			soccer involves faster </a:t>
            </a:r>
          </a:p>
          <a:p>
            <a:pPr eaLnBrk="0" fontAlgn="auto" hangingPunct="0">
              <a:spcBef>
                <a:spcPts val="0"/>
              </a:spcBef>
              <a:spcAft>
                <a:spcPts val="0"/>
              </a:spcAft>
              <a:defRPr/>
            </a:pPr>
            <a:r>
              <a:rPr lang="en-US" sz="2800" b="1" dirty="0">
                <a:latin typeface="Arial" charset="0"/>
                <a:cs typeface="+mn-cs"/>
              </a:rPr>
              <a:t>			action, more scoring, and </a:t>
            </a:r>
          </a:p>
          <a:p>
            <a:pPr eaLnBrk="0" fontAlgn="auto" hangingPunct="0">
              <a:spcBef>
                <a:spcPts val="0"/>
              </a:spcBef>
              <a:spcAft>
                <a:spcPts val="0"/>
              </a:spcAft>
              <a:defRPr/>
            </a:pPr>
            <a:r>
              <a:rPr lang="en-US" sz="2800" b="1" dirty="0">
                <a:latin typeface="Arial" charset="0"/>
                <a:cs typeface="+mn-cs"/>
              </a:rPr>
              <a:t>			different strategies than </a:t>
            </a:r>
          </a:p>
          <a:p>
            <a:pPr eaLnBrk="0" fontAlgn="auto" hangingPunct="0">
              <a:spcBef>
                <a:spcPts val="0"/>
              </a:spcBef>
              <a:spcAft>
                <a:spcPts val="0"/>
              </a:spcAft>
              <a:defRPr/>
            </a:pPr>
            <a:r>
              <a:rPr lang="en-US" sz="2800" b="1" dirty="0">
                <a:latin typeface="Arial" charset="0"/>
                <a:cs typeface="+mn-cs"/>
              </a:rPr>
              <a:t>			outdoor soccer.</a:t>
            </a:r>
          </a:p>
        </p:txBody>
      </p:sp>
    </p:spTree>
  </p:cSld>
  <p:clrMapOvr>
    <a:masterClrMapping/>
  </p:clrMapOvr>
  <p:transition>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14400" y="609600"/>
            <a:ext cx="7391400" cy="519113"/>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a:solidFill>
                  <a:srgbClr val="E7D591"/>
                </a:solidFill>
                <a:latin typeface="Arial" charset="0"/>
                <a:cs typeface="+mn-cs"/>
              </a:rPr>
              <a:t>General Purpose:</a:t>
            </a:r>
            <a:r>
              <a:rPr lang="en-US" sz="2800" b="1">
                <a:solidFill>
                  <a:schemeClr val="bg1"/>
                </a:solidFill>
                <a:latin typeface="Arial" charset="0"/>
                <a:cs typeface="+mn-cs"/>
              </a:rPr>
              <a:t>	</a:t>
            </a:r>
            <a:r>
              <a:rPr lang="en-US" sz="2800" b="1">
                <a:latin typeface="Arial" charset="0"/>
                <a:cs typeface="+mn-cs"/>
              </a:rPr>
              <a:t>To inform</a:t>
            </a:r>
          </a:p>
        </p:txBody>
      </p:sp>
      <p:sp>
        <p:nvSpPr>
          <p:cNvPr id="51203" name="Text Box 3"/>
          <p:cNvSpPr txBox="1">
            <a:spLocks noChangeArrowheads="1"/>
          </p:cNvSpPr>
          <p:nvPr/>
        </p:nvSpPr>
        <p:spPr bwMode="auto">
          <a:xfrm>
            <a:off x="914400" y="1903413"/>
            <a:ext cx="7874000" cy="1373187"/>
          </a:xfrm>
          <a:prstGeom prst="rect">
            <a:avLst/>
          </a:prstGeom>
          <a:noFill/>
          <a:ln w="9525">
            <a:noFill/>
            <a:miter lim="800000"/>
            <a:headEnd/>
            <a:tailEnd/>
          </a:ln>
          <a:effectLst>
            <a:outerShdw dist="25399" dir="2700000" algn="ctr" rotWithShape="0">
              <a:schemeClr val="bg2"/>
            </a:outerShdw>
          </a:effectLst>
        </p:spPr>
        <p:txBody>
          <a:bodyPr wrap="none">
            <a:spAutoFit/>
          </a:bodyPr>
          <a:lstStyle/>
          <a:p>
            <a:pPr eaLnBrk="0" fontAlgn="auto" hangingPunct="0">
              <a:spcBef>
                <a:spcPts val="0"/>
              </a:spcBef>
              <a:spcAft>
                <a:spcPts val="0"/>
              </a:spcAft>
              <a:defRPr/>
            </a:pPr>
            <a:r>
              <a:rPr lang="en-US" sz="2800" b="1" i="1">
                <a:solidFill>
                  <a:srgbClr val="E7D591"/>
                </a:solidFill>
                <a:latin typeface="Arial" charset="0"/>
                <a:cs typeface="+mn-cs"/>
              </a:rPr>
              <a:t>Specific Purpose:</a:t>
            </a:r>
            <a:r>
              <a:rPr lang="en-US" sz="2800" b="1">
                <a:solidFill>
                  <a:schemeClr val="bg1"/>
                </a:solidFill>
                <a:latin typeface="Arial" charset="0"/>
                <a:cs typeface="+mn-cs"/>
              </a:rPr>
              <a:t>	</a:t>
            </a:r>
            <a:r>
              <a:rPr lang="en-US" sz="2800" b="1">
                <a:latin typeface="Arial" charset="0"/>
                <a:cs typeface="+mn-cs"/>
              </a:rPr>
              <a:t>To inform my audience</a:t>
            </a:r>
          </a:p>
          <a:p>
            <a:pPr eaLnBrk="0" fontAlgn="auto" hangingPunct="0">
              <a:spcBef>
                <a:spcPts val="0"/>
              </a:spcBef>
              <a:spcAft>
                <a:spcPts val="0"/>
              </a:spcAft>
              <a:defRPr/>
            </a:pPr>
            <a:r>
              <a:rPr lang="en-US" sz="2800" b="1">
                <a:latin typeface="Arial" charset="0"/>
                <a:cs typeface="+mn-cs"/>
              </a:rPr>
              <a:t>				of the three major races</a:t>
            </a:r>
          </a:p>
          <a:p>
            <a:pPr eaLnBrk="0" fontAlgn="auto" hangingPunct="0">
              <a:spcBef>
                <a:spcPts val="0"/>
              </a:spcBef>
              <a:spcAft>
                <a:spcPts val="0"/>
              </a:spcAft>
              <a:defRPr/>
            </a:pPr>
            <a:r>
              <a:rPr lang="en-US" sz="2800" b="1">
                <a:latin typeface="Arial" charset="0"/>
                <a:cs typeface="+mn-cs"/>
              </a:rPr>
              <a:t>				in alpine skiing.</a:t>
            </a:r>
          </a:p>
        </p:txBody>
      </p:sp>
      <p:sp>
        <p:nvSpPr>
          <p:cNvPr id="51204" name="Text Box 4"/>
          <p:cNvSpPr txBox="1">
            <a:spLocks noChangeArrowheads="1"/>
          </p:cNvSpPr>
          <p:nvPr/>
        </p:nvSpPr>
        <p:spPr bwMode="auto">
          <a:xfrm>
            <a:off x="914400" y="3716338"/>
            <a:ext cx="7591425" cy="2227262"/>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i="1" dirty="0">
                <a:solidFill>
                  <a:srgbClr val="E7D591"/>
                </a:solidFill>
                <a:latin typeface="Arial" charset="0"/>
                <a:cs typeface="+mn-cs"/>
              </a:rPr>
              <a:t>Central Idea:</a:t>
            </a:r>
            <a:r>
              <a:rPr lang="en-US" sz="2800" b="1" dirty="0">
                <a:solidFill>
                  <a:schemeClr val="bg1"/>
                </a:solidFill>
                <a:latin typeface="Arial" charset="0"/>
                <a:cs typeface="+mn-cs"/>
              </a:rPr>
              <a:t>		</a:t>
            </a:r>
            <a:r>
              <a:rPr lang="en-US" sz="2800" b="1" dirty="0">
                <a:latin typeface="Arial" charset="0"/>
                <a:cs typeface="+mn-cs"/>
              </a:rPr>
              <a:t>The three major 			</a:t>
            </a:r>
            <a:r>
              <a:rPr lang="en-US" sz="2800" b="1" dirty="0" smtClean="0">
                <a:latin typeface="Arial" charset="0"/>
                <a:cs typeface="+mn-cs"/>
              </a:rPr>
              <a:t>	races </a:t>
            </a:r>
            <a:r>
              <a:rPr lang="en-US" sz="2800" b="1" dirty="0">
                <a:latin typeface="Arial" charset="0"/>
                <a:cs typeface="+mn-cs"/>
              </a:rPr>
              <a:t>in alpine skiing 				are the downhill, the </a:t>
            </a:r>
          </a:p>
          <a:p>
            <a:pPr eaLnBrk="0" fontAlgn="auto" hangingPunct="0">
              <a:spcBef>
                <a:spcPts val="0"/>
              </a:spcBef>
              <a:spcAft>
                <a:spcPts val="0"/>
              </a:spcAft>
              <a:defRPr/>
            </a:pPr>
            <a:r>
              <a:rPr lang="en-US" sz="2800" b="1" dirty="0">
                <a:latin typeface="Arial" charset="0"/>
                <a:cs typeface="+mn-cs"/>
              </a:rPr>
              <a:t>				slalom, and the giant </a:t>
            </a:r>
          </a:p>
          <a:p>
            <a:pPr eaLnBrk="0" fontAlgn="auto" hangingPunct="0">
              <a:spcBef>
                <a:spcPts val="0"/>
              </a:spcBef>
              <a:spcAft>
                <a:spcPts val="0"/>
              </a:spcAft>
              <a:defRPr/>
            </a:pPr>
            <a:r>
              <a:rPr lang="en-US" sz="2800" b="1" dirty="0">
                <a:latin typeface="Arial" charset="0"/>
                <a:cs typeface="+mn-cs"/>
              </a:rPr>
              <a:t>				slalom.</a:t>
            </a:r>
          </a:p>
        </p:txBody>
      </p:sp>
      <p:sp>
        <p:nvSpPr>
          <p:cNvPr id="51205" name="AutoShape 5"/>
          <p:cNvSpPr>
            <a:spLocks noChangeArrowheads="1"/>
          </p:cNvSpPr>
          <p:nvPr/>
        </p:nvSpPr>
        <p:spPr bwMode="auto">
          <a:xfrm>
            <a:off x="2057400" y="1143000"/>
            <a:ext cx="762000" cy="685800"/>
          </a:xfrm>
          <a:prstGeom prst="downArrow">
            <a:avLst>
              <a:gd name="adj1" fmla="val 50000"/>
              <a:gd name="adj2" fmla="val 25000"/>
            </a:avLst>
          </a:prstGeom>
          <a:solidFill>
            <a:srgbClr val="E7D591"/>
          </a:solidFill>
          <a:ln w="9525">
            <a:solidFill>
              <a:schemeClr val="bg2"/>
            </a:solidFill>
            <a:miter lim="800000"/>
            <a:headEnd/>
            <a:tailEnd/>
          </a:ln>
          <a:effectLst>
            <a:outerShdw dist="25399" dir="2700000" algn="ctr" rotWithShape="0">
              <a:schemeClr val="bg2"/>
            </a:outerShdw>
          </a:effectLst>
        </p:spPr>
        <p:txBody>
          <a:bodyPr wrap="none" anchor="ctr"/>
          <a:lstStyle/>
          <a:p>
            <a:pPr fontAlgn="auto">
              <a:spcBef>
                <a:spcPts val="0"/>
              </a:spcBef>
              <a:spcAft>
                <a:spcPts val="0"/>
              </a:spcAft>
              <a:defRPr/>
            </a:pPr>
            <a:endParaRPr lang="en-US">
              <a:latin typeface="+mn-lt"/>
              <a:cs typeface="+mn-cs"/>
            </a:endParaRPr>
          </a:p>
        </p:txBody>
      </p:sp>
      <p:sp>
        <p:nvSpPr>
          <p:cNvPr id="51206" name="AutoShape 6"/>
          <p:cNvSpPr>
            <a:spLocks noChangeArrowheads="1"/>
          </p:cNvSpPr>
          <p:nvPr/>
        </p:nvSpPr>
        <p:spPr bwMode="auto">
          <a:xfrm>
            <a:off x="7239000" y="5715000"/>
            <a:ext cx="1143000" cy="762000"/>
          </a:xfrm>
          <a:prstGeom prst="rightArrow">
            <a:avLst>
              <a:gd name="adj1" fmla="val 50000"/>
              <a:gd name="adj2" fmla="val 37500"/>
            </a:avLst>
          </a:prstGeom>
          <a:solidFill>
            <a:srgbClr val="E7D591"/>
          </a:solidFill>
          <a:ln w="9525">
            <a:solidFill>
              <a:schemeClr val="bg2"/>
            </a:solidFill>
            <a:miter lim="800000"/>
            <a:headEnd/>
            <a:tailEnd/>
          </a:ln>
          <a:effectLst>
            <a:outerShdw dist="25399" dir="2700000" algn="ctr" rotWithShape="0">
              <a:schemeClr val="bg2"/>
            </a:outerShdw>
          </a:effectLst>
        </p:spPr>
        <p:txBody>
          <a:bodyPr wrap="none" anchor="ctr"/>
          <a:lstStyle/>
          <a:p>
            <a:pPr fontAlgn="auto">
              <a:spcBef>
                <a:spcPts val="0"/>
              </a:spcBef>
              <a:spcAft>
                <a:spcPts val="0"/>
              </a:spcAft>
              <a:defRPr/>
            </a:pPr>
            <a:endParaRPr lang="en-US">
              <a:latin typeface="+mn-lt"/>
              <a:cs typeface="+mn-cs"/>
            </a:endParaRPr>
          </a:p>
        </p:txBody>
      </p:sp>
      <p:sp>
        <p:nvSpPr>
          <p:cNvPr id="51207" name="AutoShape 7"/>
          <p:cNvSpPr>
            <a:spLocks noChangeArrowheads="1"/>
          </p:cNvSpPr>
          <p:nvPr/>
        </p:nvSpPr>
        <p:spPr bwMode="auto">
          <a:xfrm>
            <a:off x="2057400" y="2743200"/>
            <a:ext cx="762000" cy="685800"/>
          </a:xfrm>
          <a:prstGeom prst="downArrow">
            <a:avLst>
              <a:gd name="adj1" fmla="val 50000"/>
              <a:gd name="adj2" fmla="val 25000"/>
            </a:avLst>
          </a:prstGeom>
          <a:solidFill>
            <a:srgbClr val="E7D591"/>
          </a:solidFill>
          <a:ln w="9525">
            <a:solidFill>
              <a:schemeClr val="bg2"/>
            </a:solidFill>
            <a:miter lim="800000"/>
            <a:headEnd/>
            <a:tailEnd/>
          </a:ln>
          <a:effectLst>
            <a:outerShdw dist="25399" dir="2700000" algn="ctr" rotWithShape="0">
              <a:schemeClr val="bg2"/>
            </a:outerShdw>
          </a:effectLst>
        </p:spPr>
        <p:txBody>
          <a:bodyPr wrap="none" anchor="ctr"/>
          <a:lstStyle/>
          <a:p>
            <a:pPr fontAlgn="auto">
              <a:spcBef>
                <a:spcPts val="0"/>
              </a:spcBef>
              <a:spcAft>
                <a:spcPts val="0"/>
              </a:spcAft>
              <a:defRPr/>
            </a:pPr>
            <a:endParaRPr lang="en-US">
              <a:latin typeface="+mn-lt"/>
              <a:cs typeface="+mn-cs"/>
            </a:endParaRPr>
          </a:p>
        </p:txBody>
      </p:sp>
    </p:spTree>
  </p:cSld>
  <p:clrMapOvr>
    <a:masterClrMapping/>
  </p:clrMapOvr>
  <p:transition>
    <p:dissolv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822325" y="1001713"/>
            <a:ext cx="7407275" cy="519112"/>
          </a:xfrm>
          <a:prstGeom prst="rect">
            <a:avLst/>
          </a:prstGeom>
          <a:noFill/>
          <a:ln w="9525">
            <a:noFill/>
            <a:miter lim="800000"/>
            <a:headEnd/>
            <a:tailEnd/>
          </a:ln>
          <a:effectLst>
            <a:outerShdw dist="25399" dir="2700000" algn="ctr" rotWithShape="0">
              <a:schemeClr val="bg2"/>
            </a:outerShdw>
          </a:effectLst>
        </p:spPr>
        <p:txBody>
          <a:bodyPr>
            <a:spAutoFit/>
          </a:bodyPr>
          <a:lstStyle/>
          <a:p>
            <a:pPr fontAlgn="auto">
              <a:spcBef>
                <a:spcPts val="0"/>
              </a:spcBef>
              <a:spcAft>
                <a:spcPts val="0"/>
              </a:spcAft>
              <a:defRPr/>
            </a:pPr>
            <a:r>
              <a:rPr lang="en-US" sz="2800" b="1" i="1" dirty="0">
                <a:solidFill>
                  <a:srgbClr val="E7D591"/>
                </a:solidFill>
                <a:latin typeface="Arial" charset="0"/>
                <a:cs typeface="+mn-cs"/>
              </a:rPr>
              <a:t>Main Points:</a:t>
            </a:r>
            <a:endParaRPr lang="en-US" sz="2800" b="1" dirty="0">
              <a:solidFill>
                <a:schemeClr val="bg1"/>
              </a:solidFill>
              <a:latin typeface="Arial" charset="0"/>
              <a:cs typeface="+mn-cs"/>
            </a:endParaRPr>
          </a:p>
        </p:txBody>
      </p:sp>
      <p:sp>
        <p:nvSpPr>
          <p:cNvPr id="112643" name="Rectangle 3"/>
          <p:cNvSpPr>
            <a:spLocks noGrp="1" noChangeArrowheads="1"/>
          </p:cNvSpPr>
          <p:nvPr>
            <p:ph sz="half" idx="1"/>
          </p:nvPr>
        </p:nvSpPr>
        <p:spPr>
          <a:xfrm>
            <a:off x="3767138" y="1004888"/>
            <a:ext cx="4621212" cy="4476750"/>
          </a:xfrm>
        </p:spPr>
        <p:txBody>
          <a:bodyPr/>
          <a:lstStyle/>
          <a:p>
            <a:pPr marL="566738" indent="-566738">
              <a:lnSpc>
                <a:spcPct val="90000"/>
              </a:lnSpc>
              <a:spcBef>
                <a:spcPct val="0"/>
              </a:spcBef>
              <a:buFontTx/>
              <a:buNone/>
            </a:pPr>
            <a:r>
              <a:rPr lang="en-US" b="1" smtClean="0"/>
              <a:t>I. 	The first major race in alpine skiing is the  downhill.</a:t>
            </a:r>
          </a:p>
          <a:p>
            <a:pPr marL="566738" indent="-566738">
              <a:lnSpc>
                <a:spcPct val="90000"/>
              </a:lnSpc>
              <a:spcBef>
                <a:spcPct val="0"/>
              </a:spcBef>
              <a:buFontTx/>
              <a:buNone/>
            </a:pPr>
            <a:endParaRPr lang="en-US" b="1" smtClean="0"/>
          </a:p>
          <a:p>
            <a:pPr marL="566738" indent="-566738">
              <a:lnSpc>
                <a:spcPct val="90000"/>
              </a:lnSpc>
              <a:spcBef>
                <a:spcPct val="0"/>
              </a:spcBef>
              <a:buFontTx/>
              <a:buNone/>
            </a:pPr>
            <a:r>
              <a:rPr lang="en-US" b="1" smtClean="0"/>
              <a:t>II.	The second major race in alpine skiing is the slalom.</a:t>
            </a:r>
          </a:p>
          <a:p>
            <a:pPr marL="566738" indent="-566738">
              <a:lnSpc>
                <a:spcPct val="90000"/>
              </a:lnSpc>
              <a:spcBef>
                <a:spcPct val="0"/>
              </a:spcBef>
              <a:buFontTx/>
              <a:buNone/>
            </a:pPr>
            <a:endParaRPr lang="en-US" b="1" smtClean="0"/>
          </a:p>
          <a:p>
            <a:pPr marL="566738" indent="-566738">
              <a:lnSpc>
                <a:spcPct val="90000"/>
              </a:lnSpc>
              <a:spcBef>
                <a:spcPct val="0"/>
              </a:spcBef>
              <a:buFontTx/>
              <a:buNone/>
            </a:pPr>
            <a:r>
              <a:rPr lang="en-US" b="1" smtClean="0"/>
              <a:t>III.	The third major race  in alpine skiing is the  giant slalom.</a:t>
            </a:r>
            <a:r>
              <a:rPr lang="en-US" b="1" smtClean="0">
                <a:solidFill>
                  <a:schemeClr val="bg1"/>
                </a:solidFill>
              </a:rPr>
              <a:t>	</a:t>
            </a:r>
          </a:p>
        </p:txBody>
      </p:sp>
      <p:sp>
        <p:nvSpPr>
          <p:cNvPr id="112644" name="TextBox 3"/>
          <p:cNvSpPr txBox="1">
            <a:spLocks noChangeArrowheads="1"/>
          </p:cNvSpPr>
          <p:nvPr/>
        </p:nvSpPr>
        <p:spPr bwMode="auto">
          <a:xfrm>
            <a:off x="457200" y="5715000"/>
            <a:ext cx="8686800" cy="523875"/>
          </a:xfrm>
          <a:prstGeom prst="rect">
            <a:avLst/>
          </a:prstGeom>
          <a:noFill/>
          <a:ln w="9525">
            <a:noFill/>
            <a:miter lim="800000"/>
            <a:headEnd/>
            <a:tailEnd/>
          </a:ln>
        </p:spPr>
        <p:txBody>
          <a:bodyPr>
            <a:spAutoFit/>
          </a:bodyPr>
          <a:lstStyle/>
          <a:p>
            <a:r>
              <a:rPr lang="en-US" sz="2800" b="1" i="1">
                <a:solidFill>
                  <a:srgbClr val="E7D591"/>
                </a:solidFill>
              </a:rPr>
              <a:t>Use Parallel Language for best memory retention</a:t>
            </a:r>
          </a:p>
        </p:txBody>
      </p:sp>
    </p:spTree>
  </p:cSld>
  <p:clrMapOvr>
    <a:masterClrMapping/>
  </p:clrMapOvr>
  <p:transition>
    <p:dissolv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3" name="Rectangle 3"/>
          <p:cNvSpPr>
            <a:spLocks noGrp="1" noChangeArrowheads="1"/>
          </p:cNvSpPr>
          <p:nvPr>
            <p:ph type="ctrTitle"/>
          </p:nvPr>
        </p:nvSpPr>
        <p:spPr/>
        <p:txBody>
          <a:bodyPr/>
          <a:lstStyle/>
          <a:p>
            <a:pPr eaLnBrk="1" hangingPunct="1">
              <a:defRPr/>
            </a:pPr>
            <a:r>
              <a:rPr lang="en-US"/>
              <a:t>14</a:t>
            </a:r>
          </a:p>
        </p:txBody>
      </p:sp>
      <p:sp>
        <p:nvSpPr>
          <p:cNvPr id="5122" name="Rectangle 2"/>
          <p:cNvSpPr>
            <a:spLocks noGrp="1" noChangeArrowheads="1"/>
          </p:cNvSpPr>
          <p:nvPr>
            <p:ph type="subTitle" idx="1"/>
          </p:nvPr>
        </p:nvSpPr>
        <p:spPr/>
        <p:txBody>
          <a:bodyPr/>
          <a:lstStyle/>
          <a:p>
            <a:pPr eaLnBrk="1" hangingPunct="1">
              <a:defRPr/>
            </a:pPr>
            <a:r>
              <a:rPr lang="en-US" sz="4400" b="1" dirty="0"/>
              <a:t>Speaking to Inform</a:t>
            </a:r>
          </a:p>
        </p:txBody>
      </p:sp>
    </p:spTree>
  </p:cSld>
  <p:clrMapOvr>
    <a:masterClrMapping/>
  </p:clrMapOvr>
  <p:transition>
    <p:dissolv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19125" y="2057400"/>
            <a:ext cx="7905750" cy="990600"/>
          </a:xfrm>
        </p:spPr>
        <p:txBody>
          <a:bodyPr/>
          <a:lstStyle/>
          <a:p>
            <a:pPr eaLnBrk="1" hangingPunct="1">
              <a:defRPr/>
            </a:pPr>
            <a:r>
              <a:rPr lang="en-US"/>
              <a:t>Informative Speech</a:t>
            </a:r>
          </a:p>
        </p:txBody>
      </p:sp>
      <p:sp>
        <p:nvSpPr>
          <p:cNvPr id="7171" name="Rectangle 3"/>
          <p:cNvSpPr>
            <a:spLocks noGrp="1" noChangeArrowheads="1"/>
          </p:cNvSpPr>
          <p:nvPr>
            <p:ph idx="1"/>
          </p:nvPr>
        </p:nvSpPr>
        <p:spPr>
          <a:xfrm>
            <a:off x="1524000" y="2971800"/>
            <a:ext cx="6781800" cy="1600200"/>
          </a:xfrm>
        </p:spPr>
        <p:txBody>
          <a:bodyPr/>
          <a:lstStyle/>
          <a:p>
            <a:pPr marL="0" indent="0" eaLnBrk="1" hangingPunct="1">
              <a:buFontTx/>
              <a:buNone/>
              <a:defRPr/>
            </a:pPr>
            <a:r>
              <a:rPr lang="en-US" b="1"/>
              <a:t>A speech designed to convey knowledge and understanding.</a:t>
            </a:r>
          </a:p>
        </p:txBody>
      </p:sp>
    </p:spTree>
  </p:cSld>
  <p:clrMapOvr>
    <a:masterClrMapping/>
  </p:clrMapOvr>
  <p:transition>
    <p:dissolv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19125" y="1295400"/>
            <a:ext cx="7905750" cy="990600"/>
          </a:xfrm>
        </p:spPr>
        <p:txBody>
          <a:bodyPr/>
          <a:lstStyle/>
          <a:p>
            <a:pPr eaLnBrk="1" hangingPunct="1">
              <a:defRPr/>
            </a:pPr>
            <a:r>
              <a:rPr lang="en-US"/>
              <a:t>Types of Informative </a:t>
            </a:r>
            <a:br>
              <a:rPr lang="en-US"/>
            </a:br>
            <a:r>
              <a:rPr lang="en-US"/>
              <a:t>Speeches</a:t>
            </a:r>
          </a:p>
        </p:txBody>
      </p:sp>
      <p:sp>
        <p:nvSpPr>
          <p:cNvPr id="9219" name="Rectangle 3"/>
          <p:cNvSpPr>
            <a:spLocks noGrp="1" noChangeArrowheads="1"/>
          </p:cNvSpPr>
          <p:nvPr>
            <p:ph idx="1"/>
          </p:nvPr>
        </p:nvSpPr>
        <p:spPr>
          <a:xfrm>
            <a:off x="1676400" y="2667000"/>
            <a:ext cx="6934200" cy="3276600"/>
          </a:xfrm>
        </p:spPr>
        <p:txBody>
          <a:bodyPr/>
          <a:lstStyle/>
          <a:p>
            <a:pPr eaLnBrk="1" hangingPunct="1">
              <a:defRPr/>
            </a:pPr>
            <a:r>
              <a:rPr lang="en-US" b="1"/>
              <a:t>Speeches about objects</a:t>
            </a:r>
          </a:p>
          <a:p>
            <a:pPr eaLnBrk="1" hangingPunct="1">
              <a:defRPr/>
            </a:pPr>
            <a:r>
              <a:rPr lang="en-US" b="1"/>
              <a:t>Speeches about processes</a:t>
            </a:r>
          </a:p>
          <a:p>
            <a:pPr eaLnBrk="1" hangingPunct="1">
              <a:defRPr/>
            </a:pPr>
            <a:r>
              <a:rPr lang="en-US" b="1"/>
              <a:t>Speeches about events</a:t>
            </a:r>
          </a:p>
          <a:p>
            <a:pPr eaLnBrk="1" hangingPunct="1">
              <a:defRPr/>
            </a:pPr>
            <a:r>
              <a:rPr lang="en-US" b="1"/>
              <a:t>Speeches about concepts</a:t>
            </a:r>
          </a:p>
        </p:txBody>
      </p:sp>
    </p:spTree>
  </p:cSld>
  <p:clrMapOvr>
    <a:masterClrMapping/>
  </p:clrMapOvr>
  <p:transition>
    <p:dissolv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81000" y="381000"/>
            <a:ext cx="8420100" cy="1219200"/>
          </a:xfrm>
        </p:spPr>
        <p:txBody>
          <a:bodyPr/>
          <a:lstStyle/>
          <a:p>
            <a:pPr eaLnBrk="1" hangingPunct="1">
              <a:lnSpc>
                <a:spcPct val="100000"/>
              </a:lnSpc>
              <a:defRPr/>
            </a:pPr>
            <a:r>
              <a:rPr lang="en-US" sz="3600"/>
              <a:t>Informative Speech</a:t>
            </a:r>
            <a:br>
              <a:rPr lang="en-US" sz="3600"/>
            </a:br>
            <a:r>
              <a:rPr lang="en-US" sz="3600"/>
              <a:t>About an Object</a:t>
            </a:r>
          </a:p>
        </p:txBody>
      </p:sp>
      <p:sp>
        <p:nvSpPr>
          <p:cNvPr id="11267" name="Rectangle 3"/>
          <p:cNvSpPr>
            <a:spLocks noGrp="1" noChangeArrowheads="1"/>
          </p:cNvSpPr>
          <p:nvPr>
            <p:ph idx="1"/>
          </p:nvPr>
        </p:nvSpPr>
        <p:spPr>
          <a:xfrm>
            <a:off x="762000" y="1828800"/>
            <a:ext cx="7848600" cy="4476750"/>
          </a:xfrm>
        </p:spPr>
        <p:txBody>
          <a:bodyPr/>
          <a:lstStyle/>
          <a:p>
            <a:pPr marL="0" indent="0">
              <a:lnSpc>
                <a:spcPct val="80000"/>
              </a:lnSpc>
              <a:spcBef>
                <a:spcPct val="0"/>
              </a:spcBef>
              <a:spcAft>
                <a:spcPct val="50000"/>
              </a:spcAft>
              <a:buClr>
                <a:srgbClr val="00279F"/>
              </a:buClr>
              <a:buSzPct val="75000"/>
              <a:buFont typeface="Monotype Sorts" pitchFamily="2" charset="2"/>
              <a:buNone/>
              <a:defRPr/>
            </a:pPr>
            <a:r>
              <a:rPr lang="en-US" sz="2800" b="1" dirty="0" smtClean="0"/>
              <a:t>Central Idea:  </a:t>
            </a:r>
            <a:r>
              <a:rPr lang="en-US" sz="2800" b="1" dirty="0"/>
              <a:t>To inform my audience of the </a:t>
            </a:r>
            <a:r>
              <a:rPr lang="en-US" sz="2800" b="1" dirty="0" smtClean="0"/>
              <a:t>three major </a:t>
            </a:r>
            <a:r>
              <a:rPr lang="en-US" sz="2800" b="1" dirty="0"/>
              <a:t>alternative-fuel cars now  being </a:t>
            </a:r>
            <a:r>
              <a:rPr lang="en-US" sz="2800" b="1" dirty="0" smtClean="0"/>
              <a:t>developed; the electric, methanol, and hydrogen car.</a:t>
            </a:r>
            <a:endParaRPr lang="en-US" sz="2800" b="1" dirty="0"/>
          </a:p>
          <a:p>
            <a:pPr marL="0" indent="0">
              <a:lnSpc>
                <a:spcPct val="80000"/>
              </a:lnSpc>
              <a:spcBef>
                <a:spcPct val="0"/>
              </a:spcBef>
              <a:spcAft>
                <a:spcPct val="50000"/>
              </a:spcAft>
              <a:buClr>
                <a:srgbClr val="00279F"/>
              </a:buClr>
              <a:buSzPct val="75000"/>
              <a:buFont typeface="Monotype Sorts" pitchFamily="2" charset="2"/>
              <a:buNone/>
              <a:defRPr/>
            </a:pPr>
            <a:r>
              <a:rPr lang="en-US" sz="2800" b="1" dirty="0"/>
              <a:t>  I.  	One kind of alternative-fuel car is 		powered by electricity.</a:t>
            </a:r>
          </a:p>
          <a:p>
            <a:pPr marL="0" indent="0">
              <a:lnSpc>
                <a:spcPct val="80000"/>
              </a:lnSpc>
              <a:spcBef>
                <a:spcPct val="0"/>
              </a:spcBef>
              <a:spcAft>
                <a:spcPct val="50000"/>
              </a:spcAft>
              <a:buClr>
                <a:srgbClr val="00279F"/>
              </a:buClr>
              <a:buSzPct val="75000"/>
              <a:buFont typeface="Monotype Sorts" pitchFamily="2" charset="2"/>
              <a:buNone/>
              <a:defRPr/>
            </a:pPr>
            <a:r>
              <a:rPr lang="en-US" sz="2800" b="1" dirty="0"/>
              <a:t>  II. 	A second kind of alternative-fuel car is 	powered by methanol.</a:t>
            </a:r>
          </a:p>
          <a:p>
            <a:pPr marL="0" indent="0">
              <a:lnSpc>
                <a:spcPct val="80000"/>
              </a:lnSpc>
              <a:spcBef>
                <a:spcPct val="0"/>
              </a:spcBef>
              <a:spcAft>
                <a:spcPct val="50000"/>
              </a:spcAft>
              <a:buClr>
                <a:srgbClr val="00279F"/>
              </a:buClr>
              <a:buSzPct val="75000"/>
              <a:buFont typeface="Monotype Sorts" pitchFamily="2" charset="2"/>
              <a:buNone/>
              <a:defRPr/>
            </a:pPr>
            <a:r>
              <a:rPr lang="en-US" sz="2800" b="1" dirty="0"/>
              <a:t>  III.	A third kind of alternative-fuel car is 		powered by hydrogen.</a:t>
            </a:r>
          </a:p>
        </p:txBody>
      </p:sp>
    </p:spTree>
  </p:cSld>
  <p:clrMapOvr>
    <a:masterClrMapping/>
  </p:clrMapOvr>
  <p:transition>
    <p:dissolv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381000"/>
            <a:ext cx="8210550" cy="1219200"/>
          </a:xfrm>
        </p:spPr>
        <p:txBody>
          <a:bodyPr/>
          <a:lstStyle/>
          <a:p>
            <a:pPr eaLnBrk="1" hangingPunct="1">
              <a:lnSpc>
                <a:spcPct val="100000"/>
              </a:lnSpc>
              <a:defRPr/>
            </a:pPr>
            <a:r>
              <a:rPr lang="en-US" sz="3600"/>
              <a:t>Informative Speech</a:t>
            </a:r>
            <a:br>
              <a:rPr lang="en-US" sz="3600"/>
            </a:br>
            <a:r>
              <a:rPr lang="en-US" sz="3600"/>
              <a:t>About a Process</a:t>
            </a:r>
          </a:p>
        </p:txBody>
      </p:sp>
      <p:sp>
        <p:nvSpPr>
          <p:cNvPr id="13315" name="Rectangle 3"/>
          <p:cNvSpPr>
            <a:spLocks noGrp="1" noChangeArrowheads="1"/>
          </p:cNvSpPr>
          <p:nvPr>
            <p:ph idx="1"/>
          </p:nvPr>
        </p:nvSpPr>
        <p:spPr>
          <a:xfrm>
            <a:off x="762000" y="1828800"/>
            <a:ext cx="7848600" cy="3943350"/>
          </a:xfrm>
        </p:spPr>
        <p:txBody>
          <a:bodyPr/>
          <a:lstStyle/>
          <a:p>
            <a:pPr marL="0" indent="0">
              <a:lnSpc>
                <a:spcPct val="90000"/>
              </a:lnSpc>
              <a:spcBef>
                <a:spcPct val="0"/>
              </a:spcBef>
              <a:spcAft>
                <a:spcPct val="50000"/>
              </a:spcAft>
              <a:buClr>
                <a:srgbClr val="00279F"/>
              </a:buClr>
              <a:buSzPct val="75000"/>
              <a:buFont typeface="Monotype Sorts" pitchFamily="2" charset="2"/>
              <a:buNone/>
              <a:defRPr/>
            </a:pPr>
            <a:r>
              <a:rPr lang="en-US" sz="2800" b="1" dirty="0" smtClean="0"/>
              <a:t>Central Idea:  </a:t>
            </a:r>
            <a:r>
              <a:rPr lang="en-US" sz="2800" b="1" dirty="0"/>
              <a:t>To inform my </a:t>
            </a:r>
            <a:r>
              <a:rPr lang="en-US" sz="2800" b="1" dirty="0" smtClean="0"/>
              <a:t>that magic tricks will require either mechanical devices or the magician’s skill.</a:t>
            </a:r>
            <a:endParaRPr lang="en-US" sz="2800" b="1" dirty="0"/>
          </a:p>
          <a:p>
            <a:pPr marL="0" indent="0">
              <a:lnSpc>
                <a:spcPct val="90000"/>
              </a:lnSpc>
              <a:spcBef>
                <a:spcPct val="0"/>
              </a:spcBef>
              <a:spcAft>
                <a:spcPct val="50000"/>
              </a:spcAft>
              <a:buClr>
                <a:srgbClr val="00279F"/>
              </a:buClr>
              <a:buSzPct val="75000"/>
              <a:buFont typeface="Monotype Sorts" pitchFamily="2" charset="2"/>
              <a:buNone/>
              <a:defRPr/>
            </a:pPr>
            <a:r>
              <a:rPr lang="en-US" sz="2800" b="1" dirty="0"/>
              <a:t>  I.    	Many magic tricks rely on mechanical 	devices that may require little skill by 	the magician. </a:t>
            </a:r>
          </a:p>
          <a:p>
            <a:pPr marL="0" indent="0">
              <a:lnSpc>
                <a:spcPct val="90000"/>
              </a:lnSpc>
              <a:spcBef>
                <a:spcPct val="0"/>
              </a:spcBef>
              <a:spcAft>
                <a:spcPct val="50000"/>
              </a:spcAft>
              <a:buClr>
                <a:srgbClr val="00279F"/>
              </a:buClr>
              <a:buSzPct val="75000"/>
              <a:buFont typeface="Monotype Sorts" pitchFamily="2" charset="2"/>
              <a:buNone/>
              <a:defRPr/>
            </a:pPr>
            <a:r>
              <a:rPr lang="en-US" sz="2800" b="1" dirty="0"/>
              <a:t>  II.   	Other magic tricks depend on the 		magician’s skill in fooling people by 		sleight-of-hand manipulation</a:t>
            </a:r>
          </a:p>
        </p:txBody>
      </p:sp>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70" name="Rectangle 6"/>
          <p:cNvSpPr>
            <a:spLocks noGrp="1" noChangeArrowheads="1"/>
          </p:cNvSpPr>
          <p:nvPr>
            <p:ph type="title"/>
          </p:nvPr>
        </p:nvSpPr>
        <p:spPr/>
        <p:txBody>
          <a:bodyPr/>
          <a:lstStyle/>
          <a:p>
            <a:pPr eaLnBrk="1" hangingPunct="1"/>
            <a:r>
              <a:rPr lang="en-US" sz="4100" smtClean="0">
                <a:effectLst>
                  <a:outerShdw blurRad="38100" dist="38100" dir="2700000" algn="tl">
                    <a:srgbClr val="000000"/>
                  </a:outerShdw>
                </a:effectLst>
              </a:rPr>
              <a:t>Speech Communication Process</a:t>
            </a:r>
          </a:p>
        </p:txBody>
      </p:sp>
      <p:pic>
        <p:nvPicPr>
          <p:cNvPr id="11271" name="Picture 7"/>
          <p:cNvPicPr>
            <a:picLocks noChangeAspect="1" noChangeArrowheads="1"/>
          </p:cNvPicPr>
          <p:nvPr/>
        </p:nvPicPr>
        <p:blipFill>
          <a:blip r:embed="rId2"/>
          <a:srcRect/>
          <a:stretch>
            <a:fillRect/>
          </a:stretch>
        </p:blipFill>
        <p:spPr bwMode="auto">
          <a:xfrm>
            <a:off x="685800" y="1828800"/>
            <a:ext cx="8029575" cy="4146550"/>
          </a:xfrm>
          <a:prstGeom prst="rect">
            <a:avLst/>
          </a:prstGeom>
          <a:noFill/>
          <a:ln w="6350">
            <a:solidFill>
              <a:schemeClr val="tx1"/>
            </a:solidFill>
            <a:miter lim="800000"/>
            <a:headEnd/>
            <a:tailEnd/>
          </a:ln>
          <a:effectLst>
            <a:outerShdw dist="35921" dir="2700000" algn="ctr" rotWithShape="0">
              <a:schemeClr val="bg2">
                <a:alpha val="39998"/>
              </a:schemeClr>
            </a:outerShdw>
          </a:effectLst>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3400" y="304800"/>
            <a:ext cx="8077200" cy="1219200"/>
          </a:xfrm>
        </p:spPr>
        <p:txBody>
          <a:bodyPr/>
          <a:lstStyle/>
          <a:p>
            <a:pPr eaLnBrk="1" hangingPunct="1">
              <a:lnSpc>
                <a:spcPct val="100000"/>
              </a:lnSpc>
              <a:defRPr/>
            </a:pPr>
            <a:r>
              <a:rPr lang="en-US" b="0"/>
              <a:t> </a:t>
            </a:r>
            <a:r>
              <a:rPr lang="en-US" sz="3600"/>
              <a:t>Informative Speech</a:t>
            </a:r>
            <a:br>
              <a:rPr lang="en-US" sz="3600"/>
            </a:br>
            <a:r>
              <a:rPr lang="en-US" sz="3600"/>
              <a:t>About an Event</a:t>
            </a:r>
          </a:p>
        </p:txBody>
      </p:sp>
      <p:sp>
        <p:nvSpPr>
          <p:cNvPr id="15363" name="Rectangle 3"/>
          <p:cNvSpPr>
            <a:spLocks noGrp="1" noChangeArrowheads="1"/>
          </p:cNvSpPr>
          <p:nvPr>
            <p:ph idx="1"/>
          </p:nvPr>
        </p:nvSpPr>
        <p:spPr>
          <a:xfrm>
            <a:off x="762000" y="1752600"/>
            <a:ext cx="7848600" cy="4648200"/>
          </a:xfrm>
        </p:spPr>
        <p:txBody>
          <a:bodyPr/>
          <a:lstStyle/>
          <a:p>
            <a:pPr marL="0" indent="0">
              <a:lnSpc>
                <a:spcPct val="80000"/>
              </a:lnSpc>
              <a:spcBef>
                <a:spcPct val="0"/>
              </a:spcBef>
              <a:spcAft>
                <a:spcPct val="50000"/>
              </a:spcAft>
              <a:buClr>
                <a:srgbClr val="00279F"/>
              </a:buClr>
              <a:buSzPct val="75000"/>
              <a:buFont typeface="Monotype Sorts" pitchFamily="2" charset="2"/>
              <a:buNone/>
              <a:defRPr/>
            </a:pPr>
            <a:r>
              <a:rPr lang="en-US" sz="2800" b="1" dirty="0" smtClean="0"/>
              <a:t>Central Idea: </a:t>
            </a:r>
            <a:r>
              <a:rPr lang="en-US" sz="2800" b="1" dirty="0"/>
              <a:t>To inform my audience </a:t>
            </a:r>
            <a:r>
              <a:rPr lang="en-US" sz="2800" b="1" dirty="0" smtClean="0"/>
              <a:t>about the floor exercise, vault, balance beam, and uneven parallel bars.</a:t>
            </a:r>
            <a:endParaRPr lang="en-US" sz="2800" b="1" dirty="0"/>
          </a:p>
          <a:p>
            <a:pPr marL="0" indent="0">
              <a:lnSpc>
                <a:spcPct val="80000"/>
              </a:lnSpc>
              <a:spcBef>
                <a:spcPct val="0"/>
              </a:spcBef>
              <a:spcAft>
                <a:spcPct val="50000"/>
              </a:spcAft>
              <a:buClr>
                <a:srgbClr val="00279F"/>
              </a:buClr>
              <a:buSzPct val="75000"/>
              <a:buFont typeface="Monotype Sorts" pitchFamily="2" charset="2"/>
              <a:buNone/>
              <a:defRPr/>
            </a:pPr>
            <a:r>
              <a:rPr lang="en-US" sz="2800" b="1" dirty="0"/>
              <a:t>  I.	The floor exercise combines dancing,</a:t>
            </a:r>
            <a:br>
              <a:rPr lang="en-US" sz="2800" b="1" dirty="0"/>
            </a:br>
            <a:r>
              <a:rPr lang="en-US" sz="2800" b="1" dirty="0"/>
              <a:t>	acrobatics, and tumbling.</a:t>
            </a:r>
          </a:p>
          <a:p>
            <a:pPr marL="0" indent="0">
              <a:lnSpc>
                <a:spcPct val="80000"/>
              </a:lnSpc>
              <a:spcBef>
                <a:spcPct val="0"/>
              </a:spcBef>
              <a:spcAft>
                <a:spcPct val="50000"/>
              </a:spcAft>
              <a:buClr>
                <a:srgbClr val="00279F"/>
              </a:buClr>
              <a:buSzPct val="75000"/>
              <a:buFont typeface="Monotype Sorts" pitchFamily="2" charset="2"/>
              <a:buNone/>
              <a:defRPr/>
            </a:pPr>
            <a:r>
              <a:rPr lang="en-US" sz="2800" b="1" dirty="0"/>
              <a:t>  II.	The vault features explosive strength 		and dramatic midair maneuvers.</a:t>
            </a:r>
          </a:p>
          <a:p>
            <a:pPr marL="0" indent="0">
              <a:lnSpc>
                <a:spcPct val="80000"/>
              </a:lnSpc>
              <a:spcBef>
                <a:spcPct val="0"/>
              </a:spcBef>
              <a:spcAft>
                <a:spcPct val="50000"/>
              </a:spcAft>
              <a:buClr>
                <a:srgbClr val="00279F"/>
              </a:buClr>
              <a:buSzPct val="75000"/>
              <a:buFont typeface="Monotype Sorts" pitchFamily="2" charset="2"/>
              <a:buNone/>
              <a:defRPr/>
            </a:pPr>
            <a:r>
              <a:rPr lang="en-US" sz="2800" b="1" dirty="0"/>
              <a:t>  III.	The balance beam requires precise </a:t>
            </a:r>
            <a:br>
              <a:rPr lang="en-US" sz="2800" b="1" dirty="0"/>
            </a:br>
            <a:r>
              <a:rPr lang="en-US" sz="2800" b="1" dirty="0"/>
              <a:t>	routines and perfect coordination.</a:t>
            </a:r>
          </a:p>
          <a:p>
            <a:pPr marL="0" indent="0">
              <a:lnSpc>
                <a:spcPct val="80000"/>
              </a:lnSpc>
              <a:spcBef>
                <a:spcPct val="0"/>
              </a:spcBef>
              <a:spcAft>
                <a:spcPct val="50000"/>
              </a:spcAft>
              <a:buClr>
                <a:srgbClr val="00279F"/>
              </a:buClr>
              <a:buSzPct val="75000"/>
              <a:buFont typeface="Monotype Sorts" pitchFamily="2" charset="2"/>
              <a:buNone/>
              <a:defRPr/>
            </a:pPr>
            <a:r>
              <a:rPr lang="en-US" sz="2800" b="1" dirty="0"/>
              <a:t>  IV.	The uneven parallel bars demand great 	strength, flexibility, and agility.</a:t>
            </a:r>
          </a:p>
        </p:txBody>
      </p:sp>
    </p:spTree>
  </p:cSld>
  <p:clrMapOvr>
    <a:masterClrMapping/>
  </p:clrMapOvr>
  <p:transition>
    <p:dissolv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1000" y="457200"/>
            <a:ext cx="8382000" cy="1295400"/>
          </a:xfrm>
        </p:spPr>
        <p:txBody>
          <a:bodyPr/>
          <a:lstStyle/>
          <a:p>
            <a:pPr eaLnBrk="1" hangingPunct="1">
              <a:lnSpc>
                <a:spcPct val="100000"/>
              </a:lnSpc>
              <a:defRPr/>
            </a:pPr>
            <a:r>
              <a:rPr lang="en-US" sz="3600"/>
              <a:t>Informative Speech</a:t>
            </a:r>
            <a:br>
              <a:rPr lang="en-US" sz="3600"/>
            </a:br>
            <a:r>
              <a:rPr lang="en-US" sz="3600"/>
              <a:t>About a Concept</a:t>
            </a:r>
          </a:p>
        </p:txBody>
      </p:sp>
      <p:sp>
        <p:nvSpPr>
          <p:cNvPr id="17411" name="Rectangle 3"/>
          <p:cNvSpPr>
            <a:spLocks noGrp="1" noChangeArrowheads="1"/>
          </p:cNvSpPr>
          <p:nvPr>
            <p:ph idx="1"/>
          </p:nvPr>
        </p:nvSpPr>
        <p:spPr>
          <a:xfrm>
            <a:off x="533400" y="1524000"/>
            <a:ext cx="8001000" cy="4419600"/>
          </a:xfrm>
        </p:spPr>
        <p:txBody>
          <a:bodyPr/>
          <a:lstStyle/>
          <a:p>
            <a:pPr marL="0" indent="0">
              <a:lnSpc>
                <a:spcPct val="80000"/>
              </a:lnSpc>
              <a:spcBef>
                <a:spcPct val="0"/>
              </a:spcBef>
              <a:spcAft>
                <a:spcPct val="50000"/>
              </a:spcAft>
              <a:buClr>
                <a:srgbClr val="00279F"/>
              </a:buClr>
              <a:buSzPct val="75000"/>
              <a:buFont typeface="Monotype Sorts" pitchFamily="2" charset="2"/>
              <a:buNone/>
              <a:defRPr/>
            </a:pPr>
            <a:r>
              <a:rPr lang="en-US" sz="2600" b="1" dirty="0" smtClean="0"/>
              <a:t>Central Idea:  </a:t>
            </a:r>
            <a:r>
              <a:rPr lang="en-US" sz="2600" b="1" dirty="0"/>
              <a:t>To inform my audience about the basic principles of nonviolent </a:t>
            </a:r>
            <a:r>
              <a:rPr lang="en-US" sz="2600" b="1" dirty="0" smtClean="0"/>
              <a:t>resistance; namely social change must be achieved by moral means, one should not inflict violence, and suffering can be a powerful social force.</a:t>
            </a:r>
            <a:endParaRPr lang="en-US" sz="2600" b="1" dirty="0"/>
          </a:p>
          <a:p>
            <a:pPr marL="0" indent="0">
              <a:lnSpc>
                <a:spcPct val="80000"/>
              </a:lnSpc>
              <a:spcBef>
                <a:spcPct val="0"/>
              </a:spcBef>
              <a:spcAft>
                <a:spcPct val="50000"/>
              </a:spcAft>
              <a:buClr>
                <a:srgbClr val="00279F"/>
              </a:buClr>
              <a:buSzPct val="75000"/>
              <a:buFont typeface="Monotype Sorts" pitchFamily="2" charset="2"/>
              <a:buNone/>
              <a:defRPr/>
            </a:pPr>
            <a:r>
              <a:rPr lang="en-US" sz="2600" b="1" dirty="0"/>
              <a:t>  I.	The first major principle of nonviolent 		resistance is that social change must be 	achieved by moral means.</a:t>
            </a:r>
          </a:p>
          <a:p>
            <a:pPr marL="0" indent="0">
              <a:lnSpc>
                <a:spcPct val="80000"/>
              </a:lnSpc>
              <a:spcBef>
                <a:spcPct val="0"/>
              </a:spcBef>
              <a:spcAft>
                <a:spcPct val="50000"/>
              </a:spcAft>
              <a:buClr>
                <a:srgbClr val="00279F"/>
              </a:buClr>
              <a:buSzPct val="75000"/>
              <a:buFont typeface="Monotype Sorts" pitchFamily="2" charset="2"/>
              <a:buNone/>
              <a:defRPr/>
            </a:pPr>
            <a:r>
              <a:rPr lang="en-US" sz="2600" b="1" dirty="0"/>
              <a:t>  II.	The second major principle of nonviolent 	resistance is that one should not inflict 		violence on one’s enemies.</a:t>
            </a:r>
          </a:p>
          <a:p>
            <a:pPr marL="0" indent="0">
              <a:lnSpc>
                <a:spcPct val="80000"/>
              </a:lnSpc>
              <a:spcBef>
                <a:spcPct val="0"/>
              </a:spcBef>
              <a:spcAft>
                <a:spcPct val="50000"/>
              </a:spcAft>
              <a:buClr>
                <a:srgbClr val="00279F"/>
              </a:buClr>
              <a:buSzPct val="75000"/>
              <a:buFont typeface="Monotype Sorts" pitchFamily="2" charset="2"/>
              <a:buNone/>
              <a:defRPr/>
            </a:pPr>
            <a:r>
              <a:rPr lang="en-US" sz="2600" b="1" dirty="0"/>
              <a:t>  III.	The third major principle of nonviolent 		resistance is that suffering can be a 		powerful social force.</a:t>
            </a:r>
          </a:p>
        </p:txBody>
      </p:sp>
    </p:spTree>
  </p:cSld>
  <p:clrMapOvr>
    <a:masterClrMapping/>
  </p:clrMapOvr>
  <p:transition>
    <p:dissolv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457200"/>
            <a:ext cx="8382000" cy="1371600"/>
          </a:xfrm>
        </p:spPr>
        <p:txBody>
          <a:bodyPr/>
          <a:lstStyle/>
          <a:p>
            <a:pPr eaLnBrk="1" hangingPunct="1">
              <a:defRPr/>
            </a:pPr>
            <a:r>
              <a:rPr lang="en-US"/>
              <a:t>Guidelines for Informative Speaking</a:t>
            </a:r>
          </a:p>
        </p:txBody>
      </p:sp>
      <p:sp>
        <p:nvSpPr>
          <p:cNvPr id="19459" name="Rectangle 3"/>
          <p:cNvSpPr>
            <a:spLocks noGrp="1" noChangeArrowheads="1"/>
          </p:cNvSpPr>
          <p:nvPr>
            <p:ph idx="1"/>
          </p:nvPr>
        </p:nvSpPr>
        <p:spPr>
          <a:xfrm>
            <a:off x="1143000" y="1828800"/>
            <a:ext cx="7239000" cy="4191000"/>
          </a:xfrm>
        </p:spPr>
        <p:txBody>
          <a:bodyPr/>
          <a:lstStyle/>
          <a:p>
            <a:pPr eaLnBrk="1" hangingPunct="1">
              <a:defRPr/>
            </a:pPr>
            <a:r>
              <a:rPr lang="en-US" b="1"/>
              <a:t>Don’t overestimate what the audience knows</a:t>
            </a:r>
          </a:p>
          <a:p>
            <a:pPr eaLnBrk="1" hangingPunct="1">
              <a:defRPr/>
            </a:pPr>
            <a:r>
              <a:rPr lang="en-US" b="1"/>
              <a:t>Relate the subject directly to the audience</a:t>
            </a:r>
          </a:p>
          <a:p>
            <a:pPr eaLnBrk="1" hangingPunct="1">
              <a:defRPr/>
            </a:pPr>
            <a:r>
              <a:rPr lang="en-US" b="1"/>
              <a:t>Don’t be too technical</a:t>
            </a:r>
          </a:p>
          <a:p>
            <a:pPr eaLnBrk="1" hangingPunct="1">
              <a:defRPr/>
            </a:pPr>
            <a:r>
              <a:rPr lang="en-US" b="1"/>
              <a:t>Avoid abstractions</a:t>
            </a:r>
          </a:p>
          <a:p>
            <a:pPr eaLnBrk="1" hangingPunct="1">
              <a:defRPr/>
            </a:pPr>
            <a:r>
              <a:rPr lang="en-US" b="1"/>
              <a:t>Personalize your ideas</a:t>
            </a:r>
          </a:p>
        </p:txBody>
      </p:sp>
    </p:spTree>
  </p:cSld>
  <p:clrMapOvr>
    <a:masterClrMapping/>
  </p:clrMapOvr>
  <p:transition>
    <p:dissolv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457200" y="2401888"/>
            <a:ext cx="8458200" cy="1470025"/>
          </a:xfrm>
        </p:spPr>
        <p:txBody>
          <a:bodyPr/>
          <a:lstStyle/>
          <a:p>
            <a:r>
              <a:rPr lang="en-US" smtClean="0"/>
              <a:t>Chapter 5</a:t>
            </a:r>
          </a:p>
        </p:txBody>
      </p:sp>
      <p:sp>
        <p:nvSpPr>
          <p:cNvPr id="128003" name="Rectangle 3"/>
          <p:cNvSpPr>
            <a:spLocks noGrp="1" noChangeArrowheads="1"/>
          </p:cNvSpPr>
          <p:nvPr>
            <p:ph type="subTitle" idx="1"/>
          </p:nvPr>
        </p:nvSpPr>
        <p:spPr>
          <a:xfrm>
            <a:off x="457200" y="3900488"/>
            <a:ext cx="4953000" cy="1752600"/>
          </a:xfrm>
        </p:spPr>
        <p:txBody>
          <a:bodyPr/>
          <a:lstStyle/>
          <a:p>
            <a:pPr marL="63500"/>
            <a:r>
              <a:rPr lang="en-US" b="1" smtClean="0"/>
              <a:t>Analyzing the Audience</a:t>
            </a:r>
          </a:p>
        </p:txBody>
      </p:sp>
    </p:spTree>
  </p:cSld>
  <p:clrMapOvr>
    <a:masterClrMapping/>
  </p:clrMapOvr>
  <p:transition>
    <p:dissolv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619125" y="1828800"/>
            <a:ext cx="7905750" cy="990600"/>
          </a:xfrm>
        </p:spPr>
        <p:txBody>
          <a:bodyPr/>
          <a:lstStyle/>
          <a:p>
            <a:r>
              <a:rPr lang="en-US" smtClean="0"/>
              <a:t>Audience-Centeredness</a:t>
            </a:r>
          </a:p>
        </p:txBody>
      </p:sp>
      <p:sp>
        <p:nvSpPr>
          <p:cNvPr id="129027" name="Rectangle 3"/>
          <p:cNvSpPr>
            <a:spLocks noGrp="1" noChangeArrowheads="1"/>
          </p:cNvSpPr>
          <p:nvPr>
            <p:ph idx="1"/>
          </p:nvPr>
        </p:nvSpPr>
        <p:spPr>
          <a:xfrm>
            <a:off x="1447800" y="2819400"/>
            <a:ext cx="6705600" cy="1828800"/>
          </a:xfrm>
        </p:spPr>
        <p:txBody>
          <a:bodyPr/>
          <a:lstStyle/>
          <a:p>
            <a:pPr marL="0" indent="0">
              <a:buFontTx/>
              <a:buNone/>
            </a:pPr>
            <a:r>
              <a:rPr lang="en-US" b="1" smtClean="0"/>
              <a:t>Keeping the audience foremost </a:t>
            </a:r>
            <a:br>
              <a:rPr lang="en-US" b="1" smtClean="0"/>
            </a:br>
            <a:r>
              <a:rPr lang="en-US" b="1" smtClean="0"/>
              <a:t>in mind at every step of speech preparation and presentation.</a:t>
            </a:r>
          </a:p>
        </p:txBody>
      </p:sp>
    </p:spTree>
  </p:cSld>
  <p:clrMapOvr>
    <a:masterClrMapping/>
  </p:clrMapOvr>
  <p:transition>
    <p:dissolv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619125" y="838200"/>
            <a:ext cx="7905750" cy="1143000"/>
          </a:xfrm>
        </p:spPr>
        <p:txBody>
          <a:bodyPr/>
          <a:lstStyle/>
          <a:p>
            <a:pPr>
              <a:lnSpc>
                <a:spcPct val="85000"/>
              </a:lnSpc>
            </a:pPr>
            <a:r>
              <a:rPr lang="en-US" smtClean="0"/>
              <a:t>Questions for Audience-Centeredness</a:t>
            </a:r>
          </a:p>
        </p:txBody>
      </p:sp>
      <p:sp>
        <p:nvSpPr>
          <p:cNvPr id="130051" name="Rectangle 3"/>
          <p:cNvSpPr>
            <a:spLocks noGrp="1" noChangeArrowheads="1"/>
          </p:cNvSpPr>
          <p:nvPr>
            <p:ph idx="1"/>
          </p:nvPr>
        </p:nvSpPr>
        <p:spPr>
          <a:xfrm>
            <a:off x="1066800" y="2286000"/>
            <a:ext cx="7467600" cy="3657600"/>
          </a:xfrm>
        </p:spPr>
        <p:txBody>
          <a:bodyPr/>
          <a:lstStyle/>
          <a:p>
            <a:pPr marL="234950" indent="-234950">
              <a:lnSpc>
                <a:spcPct val="90000"/>
              </a:lnSpc>
            </a:pPr>
            <a:r>
              <a:rPr lang="en-US" b="1" smtClean="0"/>
              <a:t>To whom am I speaking?</a:t>
            </a:r>
          </a:p>
          <a:p>
            <a:pPr marL="234950" indent="-234950">
              <a:lnSpc>
                <a:spcPct val="90000"/>
              </a:lnSpc>
            </a:pPr>
            <a:r>
              <a:rPr lang="en-US" b="1" smtClean="0"/>
              <a:t>What do I want them to know, believe, or do as a result of my speech?</a:t>
            </a:r>
          </a:p>
          <a:p>
            <a:pPr marL="234950" indent="-234950">
              <a:lnSpc>
                <a:spcPct val="90000"/>
              </a:lnSpc>
            </a:pPr>
            <a:r>
              <a:rPr lang="en-US" b="1" smtClean="0"/>
              <a:t>What is the most effective way of composing and presenting my speech to accomplish that aim?</a:t>
            </a:r>
          </a:p>
        </p:txBody>
      </p:sp>
    </p:spTree>
  </p:cSld>
  <p:clrMapOvr>
    <a:masterClrMapping/>
  </p:clrMapOvr>
  <p:transition>
    <p:dissolv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914400" y="533400"/>
            <a:ext cx="7905750" cy="1371600"/>
          </a:xfrm>
        </p:spPr>
        <p:txBody>
          <a:bodyPr/>
          <a:lstStyle/>
          <a:p>
            <a:pPr>
              <a:lnSpc>
                <a:spcPct val="95000"/>
              </a:lnSpc>
            </a:pPr>
            <a:r>
              <a:rPr lang="en-US" smtClean="0"/>
              <a:t>Factors of Demographic Audience Analysis</a:t>
            </a:r>
          </a:p>
        </p:txBody>
      </p:sp>
      <p:sp>
        <p:nvSpPr>
          <p:cNvPr id="134147" name="Rectangle 3"/>
          <p:cNvSpPr>
            <a:spLocks noGrp="1" noChangeArrowheads="1"/>
          </p:cNvSpPr>
          <p:nvPr>
            <p:ph idx="1"/>
          </p:nvPr>
        </p:nvSpPr>
        <p:spPr>
          <a:xfrm>
            <a:off x="1066800" y="1905000"/>
            <a:ext cx="7848600" cy="4476750"/>
          </a:xfrm>
        </p:spPr>
        <p:txBody>
          <a:bodyPr/>
          <a:lstStyle/>
          <a:p>
            <a:r>
              <a:rPr lang="en-US" b="1" smtClean="0"/>
              <a:t>Age</a:t>
            </a:r>
          </a:p>
          <a:p>
            <a:r>
              <a:rPr lang="en-US" b="1" smtClean="0"/>
              <a:t>Gender</a:t>
            </a:r>
          </a:p>
          <a:p>
            <a:r>
              <a:rPr lang="en-US" b="1" smtClean="0"/>
              <a:t>Sexual orientation</a:t>
            </a:r>
          </a:p>
          <a:p>
            <a:r>
              <a:rPr lang="en-US" b="1" smtClean="0"/>
              <a:t>Racial, ethnic, and cultural background</a:t>
            </a:r>
          </a:p>
          <a:p>
            <a:r>
              <a:rPr lang="en-US" b="1" smtClean="0"/>
              <a:t>Religion</a:t>
            </a:r>
          </a:p>
          <a:p>
            <a:r>
              <a:rPr lang="en-US" b="1" smtClean="0"/>
              <a:t>Group membership</a:t>
            </a:r>
          </a:p>
        </p:txBody>
      </p:sp>
    </p:spTree>
  </p:cSld>
  <p:clrMapOvr>
    <a:masterClrMapping/>
  </p:clrMapOvr>
  <p:transition>
    <p:dissolv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619125" y="1066800"/>
            <a:ext cx="7905750" cy="1219200"/>
          </a:xfrm>
        </p:spPr>
        <p:txBody>
          <a:bodyPr/>
          <a:lstStyle/>
          <a:p>
            <a:pPr>
              <a:lnSpc>
                <a:spcPct val="85000"/>
              </a:lnSpc>
            </a:pPr>
            <a:r>
              <a:rPr lang="en-US" smtClean="0"/>
              <a:t>Factors of Situational </a:t>
            </a:r>
            <a:br>
              <a:rPr lang="en-US" smtClean="0"/>
            </a:br>
            <a:r>
              <a:rPr lang="en-US" smtClean="0"/>
              <a:t>Audience Analysis</a:t>
            </a:r>
          </a:p>
        </p:txBody>
      </p:sp>
      <p:sp>
        <p:nvSpPr>
          <p:cNvPr id="136195" name="Rectangle 3"/>
          <p:cNvSpPr>
            <a:spLocks noGrp="1" noChangeArrowheads="1"/>
          </p:cNvSpPr>
          <p:nvPr>
            <p:ph idx="1"/>
          </p:nvPr>
        </p:nvSpPr>
        <p:spPr>
          <a:xfrm>
            <a:off x="1066800" y="2514600"/>
            <a:ext cx="7848600" cy="3124200"/>
          </a:xfrm>
        </p:spPr>
        <p:txBody>
          <a:bodyPr/>
          <a:lstStyle/>
          <a:p>
            <a:r>
              <a:rPr lang="en-US" b="1" smtClean="0"/>
              <a:t>Size</a:t>
            </a:r>
          </a:p>
          <a:p>
            <a:r>
              <a:rPr lang="en-US" b="1" smtClean="0"/>
              <a:t>Physical setting</a:t>
            </a:r>
          </a:p>
          <a:p>
            <a:r>
              <a:rPr lang="en-US" b="1" smtClean="0"/>
              <a:t>Disposition toward the topic</a:t>
            </a:r>
          </a:p>
          <a:p>
            <a:r>
              <a:rPr lang="en-US" b="1" smtClean="0"/>
              <a:t>Disposition toward the speaker</a:t>
            </a:r>
          </a:p>
          <a:p>
            <a:r>
              <a:rPr lang="en-US" b="1" smtClean="0"/>
              <a:t>Disposition toward the occasion</a:t>
            </a:r>
          </a:p>
        </p:txBody>
      </p:sp>
    </p:spTree>
  </p:cSld>
  <p:clrMapOvr>
    <a:masterClrMapping/>
  </p:clrMapOvr>
  <p:transition>
    <p:dissolv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228601" y="304800"/>
            <a:ext cx="8915399" cy="6306549"/>
          </a:xfrm>
          <a:prstGeom prst="rect">
            <a:avLst/>
          </a:prstGeom>
          <a:noFill/>
          <a:ln w="9525">
            <a:noFill/>
            <a:miter lim="800000"/>
            <a:headEnd/>
            <a:tailEnd/>
          </a:ln>
          <a:effectLst/>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838200" y="533400"/>
            <a:ext cx="7315200" cy="5974081"/>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4" name="Rectangle 6"/>
          <p:cNvSpPr>
            <a:spLocks noGrp="1" noChangeArrowheads="1"/>
          </p:cNvSpPr>
          <p:nvPr>
            <p:ph type="title"/>
          </p:nvPr>
        </p:nvSpPr>
        <p:spPr/>
        <p:txBody>
          <a:bodyPr/>
          <a:lstStyle/>
          <a:p>
            <a:pPr eaLnBrk="1" hangingPunct="1"/>
            <a:r>
              <a:rPr lang="en-US" smtClean="0">
                <a:effectLst>
                  <a:outerShdw blurRad="38100" dist="38100" dir="2700000" algn="tl">
                    <a:srgbClr val="000000"/>
                  </a:outerShdw>
                </a:effectLst>
              </a:rPr>
              <a:t>Frame of Reference</a:t>
            </a:r>
          </a:p>
        </p:txBody>
      </p:sp>
      <p:sp>
        <p:nvSpPr>
          <p:cNvPr id="12291" name="Rectangle 7"/>
          <p:cNvSpPr>
            <a:spLocks noGrp="1" noChangeArrowheads="1"/>
          </p:cNvSpPr>
          <p:nvPr>
            <p:ph sz="quarter" idx="1"/>
          </p:nvPr>
        </p:nvSpPr>
        <p:spPr bwMode="auto">
          <a:xfrm>
            <a:off x="914400" y="1598613"/>
            <a:ext cx="3962400" cy="5259387"/>
          </a:xfrm>
          <a:noFill/>
          <a:ln>
            <a:miter lim="800000"/>
            <a:headEnd/>
            <a:tailEnd/>
          </a:ln>
        </p:spPr>
        <p:txBody>
          <a:bodyPr vert="horz" wrap="square" lIns="91440" tIns="45720" rIns="91440" bIns="45720" numCol="1" anchor="t" anchorCtr="0" compatLnSpc="1">
            <a:prstTxWarp prst="textNoShape">
              <a:avLst/>
            </a:prstTxWarp>
          </a:bodyPr>
          <a:lstStyle/>
          <a:p>
            <a:pPr marL="52388" indent="0" eaLnBrk="1" hangingPunct="1">
              <a:lnSpc>
                <a:spcPct val="120000"/>
              </a:lnSpc>
              <a:spcBef>
                <a:spcPct val="0"/>
              </a:spcBef>
              <a:buFont typeface="Gill Sans" charset="0"/>
              <a:buNone/>
            </a:pPr>
            <a:r>
              <a:rPr lang="en-US" sz="3600" b="1" smtClean="0"/>
              <a:t>Sum of person’s knowledge, experience, goals, values, attitudes</a:t>
            </a:r>
          </a:p>
        </p:txBody>
      </p:sp>
      <p:pic>
        <p:nvPicPr>
          <p:cNvPr id="12292" name="Picture 8"/>
          <p:cNvPicPr>
            <a:picLocks noChangeAspect="1" noChangeArrowheads="1"/>
          </p:cNvPicPr>
          <p:nvPr/>
        </p:nvPicPr>
        <p:blipFill>
          <a:blip r:embed="rId2"/>
          <a:srcRect/>
          <a:stretch>
            <a:fillRect/>
          </a:stretch>
        </p:blipFill>
        <p:spPr bwMode="auto">
          <a:xfrm>
            <a:off x="5257800" y="1676400"/>
            <a:ext cx="3336925" cy="4352925"/>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600200" y="609600"/>
            <a:ext cx="6096000" cy="6022848"/>
          </a:xfrm>
          <a:prstGeom prst="rect">
            <a:avLst/>
          </a:prstGeom>
          <a:noFill/>
          <a:ln w="9525">
            <a:noFill/>
            <a:miter lim="800000"/>
            <a:headEnd/>
            <a:tailEnd/>
          </a:ln>
          <a:effectLst/>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990600" y="838200"/>
            <a:ext cx="7569200" cy="5676900"/>
          </a:xfrm>
          <a:prstGeom prst="rect">
            <a:avLst/>
          </a:prstGeom>
          <a:noFill/>
          <a:ln w="9525">
            <a:noFill/>
            <a:miter lim="800000"/>
            <a:headEnd/>
            <a:tailEnd/>
          </a:ln>
          <a:effectLst/>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676400" y="228600"/>
            <a:ext cx="5867400" cy="6629400"/>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812800" y="609600"/>
            <a:ext cx="7823200" cy="5867400"/>
          </a:xfrm>
          <a:prstGeom prst="rect">
            <a:avLst/>
          </a:prstGeom>
          <a:noFill/>
          <a:ln w="9525">
            <a:noFill/>
            <a:miter lim="800000"/>
            <a:headEnd/>
            <a:tailEnd/>
          </a:ln>
          <a:effectLst/>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619125" y="1600200"/>
            <a:ext cx="7905750" cy="990600"/>
          </a:xfrm>
        </p:spPr>
        <p:txBody>
          <a:bodyPr/>
          <a:lstStyle/>
          <a:p>
            <a:r>
              <a:rPr lang="en-US" smtClean="0"/>
              <a:t>Identification</a:t>
            </a:r>
          </a:p>
        </p:txBody>
      </p:sp>
      <p:sp>
        <p:nvSpPr>
          <p:cNvPr id="131075" name="Rectangle 3"/>
          <p:cNvSpPr>
            <a:spLocks noGrp="1" noChangeArrowheads="1"/>
          </p:cNvSpPr>
          <p:nvPr>
            <p:ph idx="1"/>
          </p:nvPr>
        </p:nvSpPr>
        <p:spPr>
          <a:xfrm>
            <a:off x="1066800" y="2514600"/>
            <a:ext cx="7848600" cy="2590800"/>
          </a:xfrm>
        </p:spPr>
        <p:txBody>
          <a:bodyPr/>
          <a:lstStyle/>
          <a:p>
            <a:pPr marL="0" indent="0">
              <a:buFontTx/>
              <a:buNone/>
            </a:pPr>
            <a:r>
              <a:rPr lang="en-US" b="1" smtClean="0"/>
              <a:t>Creating a bond with listeners by emphasizing common values, goals, and experiences.</a:t>
            </a:r>
          </a:p>
        </p:txBody>
      </p:sp>
    </p:spTree>
  </p:cSld>
  <p:clrMapOvr>
    <a:masterClrMapping/>
  </p:clrMapOvr>
  <p:transition>
    <p:dissolv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3"/>
          <p:cNvSpPr>
            <a:spLocks noChangeArrowheads="1"/>
          </p:cNvSpPr>
          <p:nvPr/>
        </p:nvSpPr>
        <p:spPr bwMode="auto">
          <a:xfrm>
            <a:off x="2133600" y="26670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latin typeface="Georgia" pitchFamily="18" charset="0"/>
            </a:endParaRPr>
          </a:p>
        </p:txBody>
      </p:sp>
      <p:sp>
        <p:nvSpPr>
          <p:cNvPr id="132099" name="Rectangle 2"/>
          <p:cNvSpPr>
            <a:spLocks noGrp="1" noChangeArrowheads="1"/>
          </p:cNvSpPr>
          <p:nvPr>
            <p:ph type="title"/>
          </p:nvPr>
        </p:nvSpPr>
        <p:spPr/>
        <p:txBody>
          <a:bodyPr/>
          <a:lstStyle/>
          <a:p>
            <a:pPr>
              <a:lnSpc>
                <a:spcPct val="95000"/>
              </a:lnSpc>
            </a:pPr>
            <a:r>
              <a:rPr lang="en-US" sz="3200" smtClean="0"/>
              <a:t>Barack Obama: </a:t>
            </a:r>
            <a:br>
              <a:rPr lang="en-US" sz="3200" smtClean="0"/>
            </a:br>
            <a:r>
              <a:rPr lang="en-US" sz="3200" smtClean="0"/>
              <a:t>Adapting to the Audience</a:t>
            </a:r>
          </a:p>
        </p:txBody>
      </p:sp>
      <p:pic>
        <p:nvPicPr>
          <p:cNvPr id="12292" name="5_1.mpg">
            <a:hlinkClick r:id="" action="ppaction://media"/>
          </p:cNvPr>
          <p:cNvPicPr/>
          <p:nvPr>
            <p:ph idx="1"/>
            <a:videoFile r:link="rId1"/>
          </p:nvPr>
        </p:nvPicPr>
        <p:blipFill>
          <a:blip r:embed="rId4"/>
          <a:srcRect/>
          <a:stretch>
            <a:fillRect/>
          </a:stretch>
        </p:blipFill>
        <p:spPr>
          <a:xfrm>
            <a:off x="2133600" y="2667000"/>
            <a:ext cx="4648200" cy="348615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1229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292"/>
                                        </p:tgtEl>
                                      </p:cBhvr>
                                    </p:cmd>
                                  </p:childTnLst>
                                </p:cTn>
                              </p:par>
                            </p:childTnLst>
                          </p:cTn>
                        </p:par>
                      </p:childTnLst>
                    </p:cTn>
                  </p:par>
                </p:childTnLst>
              </p:cTn>
              <p:nextCondLst>
                <p:cond evt="onClick" delay="0">
                  <p:tgtEl>
                    <p:spTgt spid="12292"/>
                  </p:tgtEl>
                </p:cond>
              </p:nextCondLst>
            </p:seq>
            <p:video>
              <p:cMediaNode>
                <p:cTn id="7" fill="hold" display="0">
                  <p:stCondLst>
                    <p:cond delay="indefinite"/>
                  </p:stCondLst>
                  <p:endCondLst>
                    <p:cond evt="onNext" delay="0">
                      <p:tgtEl>
                        <p:sldTgt/>
                      </p:tgtEl>
                    </p:cond>
                    <p:cond evt="onPrev" delay="0">
                      <p:tgtEl>
                        <p:sldTgt/>
                      </p:tgtEl>
                    </p:cond>
                  </p:endCondLst>
                </p:cTn>
                <p:tgtEl>
                  <p:spTgt spid="12292"/>
                </p:tgtEl>
              </p:cMediaNode>
            </p:video>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619125" y="1981200"/>
            <a:ext cx="7905750" cy="990600"/>
          </a:xfrm>
        </p:spPr>
        <p:txBody>
          <a:bodyPr/>
          <a:lstStyle/>
          <a:p>
            <a:r>
              <a:rPr lang="en-US" smtClean="0"/>
              <a:t>Egocentrism</a:t>
            </a:r>
          </a:p>
        </p:txBody>
      </p:sp>
      <p:sp>
        <p:nvSpPr>
          <p:cNvPr id="133123" name="Rectangle 3"/>
          <p:cNvSpPr>
            <a:spLocks noGrp="1" noChangeArrowheads="1"/>
          </p:cNvSpPr>
          <p:nvPr>
            <p:ph idx="1"/>
          </p:nvPr>
        </p:nvSpPr>
        <p:spPr>
          <a:xfrm>
            <a:off x="1066800" y="2971800"/>
            <a:ext cx="7848600" cy="1828800"/>
          </a:xfrm>
        </p:spPr>
        <p:txBody>
          <a:bodyPr/>
          <a:lstStyle/>
          <a:p>
            <a:pPr marL="0" indent="0">
              <a:buFontTx/>
              <a:buNone/>
            </a:pPr>
            <a:r>
              <a:rPr lang="en-US" b="1" smtClean="0"/>
              <a:t>The tendency of people to be concerned above all with their own values, beliefs, and well-being.</a:t>
            </a:r>
          </a:p>
        </p:txBody>
      </p:sp>
    </p:spTree>
  </p:cSld>
  <p:clrMapOvr>
    <a:masterClrMapping/>
  </p:clrMapOvr>
  <p:transition>
    <p:dissolv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619125" y="1447800"/>
            <a:ext cx="7905750" cy="990600"/>
          </a:xfrm>
        </p:spPr>
        <p:txBody>
          <a:bodyPr/>
          <a:lstStyle/>
          <a:p>
            <a:r>
              <a:rPr lang="en-US" smtClean="0"/>
              <a:t>Stereotyping</a:t>
            </a:r>
          </a:p>
        </p:txBody>
      </p:sp>
      <p:sp>
        <p:nvSpPr>
          <p:cNvPr id="135171" name="Rectangle 3"/>
          <p:cNvSpPr>
            <a:spLocks noGrp="1" noChangeArrowheads="1"/>
          </p:cNvSpPr>
          <p:nvPr>
            <p:ph idx="1"/>
          </p:nvPr>
        </p:nvSpPr>
        <p:spPr>
          <a:xfrm>
            <a:off x="990600" y="2514600"/>
            <a:ext cx="7467600" cy="2438400"/>
          </a:xfrm>
        </p:spPr>
        <p:txBody>
          <a:bodyPr/>
          <a:lstStyle/>
          <a:p>
            <a:pPr>
              <a:lnSpc>
                <a:spcPct val="90000"/>
              </a:lnSpc>
            </a:pPr>
            <a:r>
              <a:rPr lang="en-US" b="1" smtClean="0"/>
              <a:t>Creating an oversimplified image </a:t>
            </a:r>
            <a:br>
              <a:rPr lang="en-US" b="1" smtClean="0"/>
            </a:br>
            <a:r>
              <a:rPr lang="en-US" b="1" smtClean="0"/>
              <a:t>of a particular group of people, usually by assuming that all members of the group are alike.</a:t>
            </a:r>
          </a:p>
          <a:p>
            <a:pPr>
              <a:lnSpc>
                <a:spcPct val="90000"/>
              </a:lnSpc>
            </a:pPr>
            <a:endParaRPr lang="en-US" b="1" smtClean="0"/>
          </a:p>
        </p:txBody>
      </p:sp>
    </p:spTree>
  </p:cSld>
  <p:clrMapOvr>
    <a:masterClrMapping/>
  </p:clrMapOvr>
  <p:transition>
    <p:dissolv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685800" y="457200"/>
            <a:ext cx="7905750" cy="1447800"/>
          </a:xfrm>
        </p:spPr>
        <p:txBody>
          <a:bodyPr/>
          <a:lstStyle/>
          <a:p>
            <a:pPr>
              <a:lnSpc>
                <a:spcPct val="95000"/>
              </a:lnSpc>
            </a:pPr>
            <a:r>
              <a:rPr lang="en-US" smtClean="0"/>
              <a:t>Getting Information about the Audience</a:t>
            </a:r>
          </a:p>
        </p:txBody>
      </p:sp>
      <p:sp>
        <p:nvSpPr>
          <p:cNvPr id="138243" name="Content Placeholder 3"/>
          <p:cNvSpPr>
            <a:spLocks noGrp="1"/>
          </p:cNvSpPr>
          <p:nvPr>
            <p:ph idx="1"/>
          </p:nvPr>
        </p:nvSpPr>
        <p:spPr/>
        <p:txBody>
          <a:bodyPr/>
          <a:lstStyle/>
          <a:p>
            <a:r>
              <a:rPr lang="en-US" smtClean="0"/>
              <a:t>Questionnaires</a:t>
            </a:r>
          </a:p>
          <a:p>
            <a:pPr lvl="1"/>
            <a:r>
              <a:rPr lang="en-US" b="1" smtClean="0"/>
              <a:t>Fixed-alternative questions</a:t>
            </a:r>
          </a:p>
          <a:p>
            <a:pPr lvl="1"/>
            <a:r>
              <a:rPr lang="en-US" b="1" smtClean="0"/>
              <a:t>Scale questions</a:t>
            </a:r>
          </a:p>
          <a:p>
            <a:pPr lvl="1"/>
            <a:r>
              <a:rPr lang="en-US" b="1" smtClean="0"/>
              <a:t>Open-ended questions</a:t>
            </a:r>
          </a:p>
          <a:p>
            <a:r>
              <a:rPr lang="en-US" smtClean="0"/>
              <a:t>Fixed-Alternative Questions</a:t>
            </a:r>
          </a:p>
          <a:p>
            <a:pPr lvl="1"/>
            <a:r>
              <a:rPr lang="en-US" b="1" smtClean="0"/>
              <a:t>Questions that offer a fixed choice between two or more alternatives.</a:t>
            </a:r>
          </a:p>
          <a:p>
            <a:pPr lvl="1"/>
            <a:endParaRPr lang="en-US" smtClean="0"/>
          </a:p>
        </p:txBody>
      </p:sp>
    </p:spTree>
  </p:cSld>
  <p:clrMapOvr>
    <a:masterClrMapping/>
  </p:clrMapOvr>
  <p:transition>
    <p:dissolv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619125" y="1981200"/>
            <a:ext cx="7905750" cy="990600"/>
          </a:xfrm>
        </p:spPr>
        <p:txBody>
          <a:bodyPr/>
          <a:lstStyle/>
          <a:p>
            <a:r>
              <a:rPr lang="en-US" smtClean="0"/>
              <a:t>Fixed-Alternative Question</a:t>
            </a:r>
          </a:p>
        </p:txBody>
      </p:sp>
      <p:sp>
        <p:nvSpPr>
          <p:cNvPr id="30723" name="Text Box 3"/>
          <p:cNvSpPr txBox="1">
            <a:spLocks noChangeArrowheads="1"/>
          </p:cNvSpPr>
          <p:nvPr/>
        </p:nvSpPr>
        <p:spPr bwMode="auto">
          <a:xfrm>
            <a:off x="1325563" y="2819400"/>
            <a:ext cx="6684962" cy="2654300"/>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dirty="0">
                <a:latin typeface="Arial" charset="0"/>
                <a:cs typeface="+mn-cs"/>
              </a:rPr>
              <a:t>Do you know what the insanity plea is </a:t>
            </a:r>
            <a:br>
              <a:rPr lang="en-US" sz="2800" b="1" dirty="0">
                <a:latin typeface="Arial" charset="0"/>
                <a:cs typeface="+mn-cs"/>
              </a:rPr>
            </a:br>
            <a:r>
              <a:rPr lang="en-US" sz="2800" b="1" dirty="0">
                <a:latin typeface="Arial" charset="0"/>
                <a:cs typeface="+mn-cs"/>
              </a:rPr>
              <a:t>in the U.S. legal system?</a:t>
            </a:r>
            <a:br>
              <a:rPr lang="en-US" sz="2800" b="1" dirty="0">
                <a:latin typeface="Arial" charset="0"/>
                <a:cs typeface="+mn-cs"/>
              </a:rPr>
            </a:br>
            <a:endParaRPr lang="en-US" sz="2800" b="1" dirty="0">
              <a:latin typeface="Arial" charset="0"/>
              <a:cs typeface="+mn-cs"/>
            </a:endParaRPr>
          </a:p>
          <a:p>
            <a:pPr eaLnBrk="0" fontAlgn="auto" hangingPunct="0">
              <a:spcBef>
                <a:spcPts val="0"/>
              </a:spcBef>
              <a:spcAft>
                <a:spcPts val="0"/>
              </a:spcAft>
              <a:defRPr/>
            </a:pPr>
            <a:r>
              <a:rPr lang="en-US" sz="2800" b="1" dirty="0">
                <a:latin typeface="Arial" charset="0"/>
                <a:cs typeface="+mn-cs"/>
              </a:rPr>
              <a:t>		Yes___________</a:t>
            </a:r>
          </a:p>
          <a:p>
            <a:pPr eaLnBrk="0" fontAlgn="auto" hangingPunct="0">
              <a:spcBef>
                <a:spcPts val="0"/>
              </a:spcBef>
              <a:spcAft>
                <a:spcPts val="0"/>
              </a:spcAft>
              <a:defRPr/>
            </a:pPr>
            <a:r>
              <a:rPr lang="en-US" sz="2800" b="1" dirty="0">
                <a:latin typeface="Arial" charset="0"/>
                <a:cs typeface="+mn-cs"/>
              </a:rPr>
              <a:t>		No____________</a:t>
            </a:r>
          </a:p>
          <a:p>
            <a:pPr eaLnBrk="0" fontAlgn="auto" hangingPunct="0">
              <a:spcBef>
                <a:spcPts val="0"/>
              </a:spcBef>
              <a:spcAft>
                <a:spcPts val="0"/>
              </a:spcAft>
              <a:defRPr/>
            </a:pPr>
            <a:r>
              <a:rPr lang="en-US" sz="2800" b="1" dirty="0">
                <a:latin typeface="Arial" charset="0"/>
                <a:cs typeface="+mn-cs"/>
              </a:rPr>
              <a:t>		Not Sure_______</a:t>
            </a:r>
          </a:p>
        </p:txBody>
      </p:sp>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8" name="Rectangle 6"/>
          <p:cNvSpPr>
            <a:spLocks noGrp="1" noChangeArrowheads="1"/>
          </p:cNvSpPr>
          <p:nvPr>
            <p:ph type="title"/>
          </p:nvPr>
        </p:nvSpPr>
        <p:spPr>
          <a:xfrm>
            <a:off x="457200" y="0"/>
            <a:ext cx="8534400" cy="1608138"/>
          </a:xfrm>
        </p:spPr>
        <p:txBody>
          <a:bodyPr/>
          <a:lstStyle/>
          <a:p>
            <a:pPr eaLnBrk="1" hangingPunct="1"/>
            <a:r>
              <a:rPr lang="en-US" smtClean="0">
                <a:effectLst>
                  <a:outerShdw blurRad="38100" dist="38100" dir="2700000" algn="tl">
                    <a:srgbClr val="000000"/>
                  </a:outerShdw>
                </a:effectLst>
              </a:rPr>
              <a:t>Frame of Reference</a:t>
            </a:r>
          </a:p>
        </p:txBody>
      </p:sp>
      <p:sp>
        <p:nvSpPr>
          <p:cNvPr id="13315" name="Rectangle 7"/>
          <p:cNvSpPr>
            <a:spLocks noGrp="1" noChangeArrowheads="1"/>
          </p:cNvSpPr>
          <p:nvPr>
            <p:ph sz="quarter" idx="1"/>
          </p:nvPr>
        </p:nvSpPr>
        <p:spPr bwMode="auto">
          <a:xfrm>
            <a:off x="990600" y="1644650"/>
            <a:ext cx="7315200" cy="4756150"/>
          </a:xfrm>
          <a:noFill/>
          <a:ln>
            <a:miter lim="800000"/>
            <a:headEnd/>
            <a:tailEnd/>
          </a:ln>
        </p:spPr>
        <p:txBody>
          <a:bodyPr vert="horz" wrap="square" lIns="91440" tIns="45720" rIns="91440" bIns="45720" numCol="1" anchor="t" anchorCtr="0" compatLnSpc="1">
            <a:prstTxWarp prst="textNoShape">
              <a:avLst/>
            </a:prstTxWarp>
          </a:bodyPr>
          <a:lstStyle/>
          <a:p>
            <a:pPr marL="601663" indent="-457200" eaLnBrk="1" hangingPunct="1">
              <a:lnSpc>
                <a:spcPct val="120000"/>
              </a:lnSpc>
              <a:spcBef>
                <a:spcPct val="0"/>
              </a:spcBef>
              <a:buClr>
                <a:srgbClr val="000000"/>
              </a:buClr>
              <a:buSzPct val="120000"/>
            </a:pPr>
            <a:r>
              <a:rPr lang="en-US" b="1" dirty="0" smtClean="0"/>
              <a:t>Everything said is filtered through listener’s frame of reference</a:t>
            </a:r>
          </a:p>
          <a:p>
            <a:pPr marL="601663" indent="-457200" eaLnBrk="1" hangingPunct="1">
              <a:lnSpc>
                <a:spcPct val="120000"/>
              </a:lnSpc>
              <a:spcBef>
                <a:spcPts val="1800"/>
              </a:spcBef>
              <a:buClr>
                <a:srgbClr val="000000"/>
              </a:buClr>
              <a:buSzPct val="120000"/>
            </a:pPr>
            <a:r>
              <a:rPr lang="en-US" b="1" dirty="0" smtClean="0"/>
              <a:t>No two people have same frame of reference</a:t>
            </a:r>
          </a:p>
          <a:p>
            <a:pPr marL="601663" indent="-457200" eaLnBrk="1" hangingPunct="1">
              <a:lnSpc>
                <a:spcPct val="120000"/>
              </a:lnSpc>
              <a:spcBef>
                <a:spcPts val="1800"/>
              </a:spcBef>
              <a:buClr>
                <a:srgbClr val="000000"/>
              </a:buClr>
              <a:buSzPct val="120000"/>
            </a:pPr>
            <a:r>
              <a:rPr lang="en-US" b="1" dirty="0" smtClean="0"/>
              <a:t>You must speak to your audience’s frame of reference using your own</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19125" y="2057400"/>
            <a:ext cx="7905750" cy="990600"/>
          </a:xfrm>
        </p:spPr>
        <p:txBody>
          <a:bodyPr/>
          <a:lstStyle/>
          <a:p>
            <a:r>
              <a:rPr lang="en-US" smtClean="0"/>
              <a:t>Scale Questions</a:t>
            </a:r>
          </a:p>
        </p:txBody>
      </p:sp>
      <p:sp>
        <p:nvSpPr>
          <p:cNvPr id="140291" name="Rectangle 3"/>
          <p:cNvSpPr>
            <a:spLocks noGrp="1" noChangeArrowheads="1"/>
          </p:cNvSpPr>
          <p:nvPr>
            <p:ph idx="1"/>
          </p:nvPr>
        </p:nvSpPr>
        <p:spPr>
          <a:xfrm>
            <a:off x="1066800" y="2971800"/>
            <a:ext cx="7848600" cy="1600200"/>
          </a:xfrm>
        </p:spPr>
        <p:txBody>
          <a:bodyPr/>
          <a:lstStyle/>
          <a:p>
            <a:pPr marL="0" indent="0">
              <a:buFontTx/>
              <a:buNone/>
            </a:pPr>
            <a:r>
              <a:rPr lang="en-US" b="1" smtClean="0"/>
              <a:t>Questions that require responses </a:t>
            </a:r>
            <a:br>
              <a:rPr lang="en-US" b="1" smtClean="0"/>
            </a:br>
            <a:r>
              <a:rPr lang="en-US" b="1" smtClean="0"/>
              <a:t>at fixed intervals along a scale of answers.</a:t>
            </a:r>
          </a:p>
        </p:txBody>
      </p:sp>
    </p:spTree>
  </p:cSld>
  <p:clrMapOvr>
    <a:masterClrMapping/>
  </p:clrMapOvr>
  <p:transition>
    <p:dissolv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685800" y="2286000"/>
            <a:ext cx="8229600" cy="3446463"/>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2800" b="1" dirty="0">
                <a:latin typeface="Arial" charset="0"/>
                <a:cs typeface="+mn-cs"/>
              </a:rPr>
              <a:t>Do you agree or disagree with the following: Expert psychologists can determine with a high degree of accuracy whether or not a defendant is criminally insane.</a:t>
            </a:r>
          </a:p>
          <a:p>
            <a:pPr eaLnBrk="0" fontAlgn="auto" hangingPunct="0">
              <a:spcBef>
                <a:spcPts val="0"/>
              </a:spcBef>
              <a:spcAft>
                <a:spcPts val="0"/>
              </a:spcAft>
              <a:defRPr/>
            </a:pPr>
            <a:endParaRPr lang="en-US" sz="2800" b="1" dirty="0">
              <a:latin typeface="Arial" charset="0"/>
              <a:cs typeface="+mn-cs"/>
            </a:endParaRPr>
          </a:p>
          <a:p>
            <a:pPr eaLnBrk="0" fontAlgn="auto" hangingPunct="0">
              <a:spcBef>
                <a:spcPts val="0"/>
              </a:spcBef>
              <a:spcAft>
                <a:spcPts val="0"/>
              </a:spcAft>
              <a:defRPr/>
            </a:pPr>
            <a:endParaRPr lang="en-US" sz="2800" dirty="0">
              <a:latin typeface="+mn-lt"/>
              <a:cs typeface="+mn-cs"/>
            </a:endParaRPr>
          </a:p>
          <a:p>
            <a:pPr eaLnBrk="0" fontAlgn="auto" hangingPunct="0">
              <a:spcBef>
                <a:spcPts val="0"/>
              </a:spcBef>
              <a:spcAft>
                <a:spcPts val="0"/>
              </a:spcAft>
              <a:defRPr/>
            </a:pPr>
            <a:endParaRPr lang="en-US" sz="2800" dirty="0">
              <a:latin typeface="+mn-lt"/>
              <a:cs typeface="+mn-cs"/>
            </a:endParaRPr>
          </a:p>
          <a:p>
            <a:pPr eaLnBrk="0" fontAlgn="auto" hangingPunct="0">
              <a:spcBef>
                <a:spcPts val="0"/>
              </a:spcBef>
              <a:spcAft>
                <a:spcPts val="0"/>
              </a:spcAft>
              <a:defRPr/>
            </a:pPr>
            <a:r>
              <a:rPr lang="en-US" dirty="0">
                <a:latin typeface="+mn-lt"/>
                <a:cs typeface="+mn-cs"/>
              </a:rPr>
              <a:t> </a:t>
            </a:r>
          </a:p>
        </p:txBody>
      </p:sp>
      <p:sp>
        <p:nvSpPr>
          <p:cNvPr id="141315" name="Rectangle 3"/>
          <p:cNvSpPr>
            <a:spLocks noGrp="1" noChangeArrowheads="1"/>
          </p:cNvSpPr>
          <p:nvPr>
            <p:ph type="title"/>
          </p:nvPr>
        </p:nvSpPr>
        <p:spPr>
          <a:xfrm>
            <a:off x="619125" y="1524000"/>
            <a:ext cx="7905750" cy="990600"/>
          </a:xfrm>
        </p:spPr>
        <p:txBody>
          <a:bodyPr/>
          <a:lstStyle/>
          <a:p>
            <a:r>
              <a:rPr lang="en-US" smtClean="0"/>
              <a:t>Scale Question</a:t>
            </a:r>
          </a:p>
        </p:txBody>
      </p:sp>
      <p:graphicFrame>
        <p:nvGraphicFramePr>
          <p:cNvPr id="34820" name="Group 4"/>
          <p:cNvGraphicFramePr>
            <a:graphicFrameLocks noGrp="1"/>
          </p:cNvGraphicFramePr>
          <p:nvPr/>
        </p:nvGraphicFramePr>
        <p:xfrm>
          <a:off x="876300" y="4876800"/>
          <a:ext cx="7543800" cy="457200"/>
        </p:xfrm>
        <a:graphic>
          <a:graphicData uri="http://schemas.openxmlformats.org/drawingml/2006/table">
            <a:tbl>
              <a:tblPr/>
              <a:tblGrid>
                <a:gridCol w="1670050"/>
                <a:gridCol w="1512888"/>
                <a:gridCol w="1423987"/>
                <a:gridCol w="1466850"/>
                <a:gridCol w="1470025"/>
              </a:tblGrid>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
        <p:nvSpPr>
          <p:cNvPr id="34834" name="Text Box 18"/>
          <p:cNvSpPr txBox="1">
            <a:spLocks noChangeArrowheads="1"/>
          </p:cNvSpPr>
          <p:nvPr/>
        </p:nvSpPr>
        <p:spPr bwMode="auto">
          <a:xfrm>
            <a:off x="838200" y="4191000"/>
            <a:ext cx="1752600" cy="581025"/>
          </a:xfrm>
          <a:prstGeom prst="rect">
            <a:avLst/>
          </a:prstGeom>
          <a:noFill/>
          <a:ln w="9525">
            <a:noFill/>
            <a:miter lim="800000"/>
            <a:headEnd/>
            <a:tailEnd/>
          </a:ln>
          <a:effectLst>
            <a:outerShdw dist="25399" dir="2700000" algn="ctr" rotWithShape="0">
              <a:schemeClr val="bg2"/>
            </a:outerShdw>
          </a:effectLst>
        </p:spPr>
        <p:txBody>
          <a:bodyPr>
            <a:spAutoFit/>
          </a:bodyPr>
          <a:lstStyle/>
          <a:p>
            <a:pPr algn="ctr" eaLnBrk="0" fontAlgn="auto" hangingPunct="0">
              <a:spcBef>
                <a:spcPts val="0"/>
              </a:spcBef>
              <a:spcAft>
                <a:spcPts val="0"/>
              </a:spcAft>
              <a:defRPr/>
            </a:pPr>
            <a:r>
              <a:rPr lang="en-US" sz="1600" b="1" dirty="0">
                <a:latin typeface="Arial" charset="0"/>
                <a:cs typeface="+mn-cs"/>
              </a:rPr>
              <a:t>strongly </a:t>
            </a:r>
            <a:br>
              <a:rPr lang="en-US" sz="1600" b="1" dirty="0">
                <a:latin typeface="Arial" charset="0"/>
                <a:cs typeface="+mn-cs"/>
              </a:rPr>
            </a:br>
            <a:r>
              <a:rPr lang="en-US" sz="1600" b="1" dirty="0">
                <a:latin typeface="Arial" charset="0"/>
                <a:cs typeface="+mn-cs"/>
              </a:rPr>
              <a:t>agree</a:t>
            </a:r>
          </a:p>
        </p:txBody>
      </p:sp>
      <p:sp>
        <p:nvSpPr>
          <p:cNvPr id="34835" name="Text Box 19"/>
          <p:cNvSpPr txBox="1">
            <a:spLocks noChangeArrowheads="1"/>
          </p:cNvSpPr>
          <p:nvPr/>
        </p:nvSpPr>
        <p:spPr bwMode="auto">
          <a:xfrm>
            <a:off x="2514600" y="4191000"/>
            <a:ext cx="1600200" cy="581025"/>
          </a:xfrm>
          <a:prstGeom prst="rect">
            <a:avLst/>
          </a:prstGeom>
          <a:noFill/>
          <a:ln w="9525">
            <a:noFill/>
            <a:miter lim="800000"/>
            <a:headEnd/>
            <a:tailEnd/>
          </a:ln>
          <a:effectLst>
            <a:outerShdw dist="25399" dir="2700000" algn="ctr" rotWithShape="0">
              <a:schemeClr val="bg2"/>
            </a:outerShdw>
          </a:effectLst>
        </p:spPr>
        <p:txBody>
          <a:bodyPr>
            <a:spAutoFit/>
          </a:bodyPr>
          <a:lstStyle/>
          <a:p>
            <a:pPr algn="ctr" eaLnBrk="0" fontAlgn="auto" hangingPunct="0">
              <a:spcBef>
                <a:spcPts val="0"/>
              </a:spcBef>
              <a:spcAft>
                <a:spcPts val="0"/>
              </a:spcAft>
              <a:defRPr/>
            </a:pPr>
            <a:r>
              <a:rPr lang="en-US" sz="1600" b="1" dirty="0">
                <a:latin typeface="Arial" charset="0"/>
                <a:cs typeface="+mn-cs"/>
              </a:rPr>
              <a:t>mildly</a:t>
            </a:r>
            <a:br>
              <a:rPr lang="en-US" sz="1600" b="1" dirty="0">
                <a:latin typeface="Arial" charset="0"/>
                <a:cs typeface="+mn-cs"/>
              </a:rPr>
            </a:br>
            <a:r>
              <a:rPr lang="en-US" sz="1600" b="1" dirty="0">
                <a:latin typeface="Arial" charset="0"/>
                <a:cs typeface="+mn-cs"/>
              </a:rPr>
              <a:t>agree</a:t>
            </a:r>
          </a:p>
        </p:txBody>
      </p:sp>
      <p:sp>
        <p:nvSpPr>
          <p:cNvPr id="34836" name="Text Box 20"/>
          <p:cNvSpPr txBox="1">
            <a:spLocks noChangeArrowheads="1"/>
          </p:cNvSpPr>
          <p:nvPr/>
        </p:nvSpPr>
        <p:spPr bwMode="auto">
          <a:xfrm>
            <a:off x="4114800" y="4419600"/>
            <a:ext cx="1295400" cy="336550"/>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1600" dirty="0">
                <a:latin typeface="Arial" charset="0"/>
                <a:cs typeface="+mn-cs"/>
              </a:rPr>
              <a:t>undecided</a:t>
            </a:r>
          </a:p>
        </p:txBody>
      </p:sp>
      <p:sp>
        <p:nvSpPr>
          <p:cNvPr id="34837" name="Text Box 21"/>
          <p:cNvSpPr txBox="1">
            <a:spLocks noChangeArrowheads="1"/>
          </p:cNvSpPr>
          <p:nvPr/>
        </p:nvSpPr>
        <p:spPr bwMode="auto">
          <a:xfrm>
            <a:off x="5486400" y="4191000"/>
            <a:ext cx="1447800" cy="581025"/>
          </a:xfrm>
          <a:prstGeom prst="rect">
            <a:avLst/>
          </a:prstGeom>
          <a:noFill/>
          <a:ln w="9525">
            <a:noFill/>
            <a:miter lim="800000"/>
            <a:headEnd/>
            <a:tailEnd/>
          </a:ln>
          <a:effectLst>
            <a:outerShdw dist="25399" dir="2700000" algn="ctr" rotWithShape="0">
              <a:schemeClr val="bg2"/>
            </a:outerShdw>
          </a:effectLst>
        </p:spPr>
        <p:txBody>
          <a:bodyPr>
            <a:spAutoFit/>
          </a:bodyPr>
          <a:lstStyle/>
          <a:p>
            <a:pPr algn="ctr" eaLnBrk="0" fontAlgn="auto" hangingPunct="0">
              <a:spcBef>
                <a:spcPts val="0"/>
              </a:spcBef>
              <a:spcAft>
                <a:spcPts val="0"/>
              </a:spcAft>
              <a:defRPr/>
            </a:pPr>
            <a:r>
              <a:rPr lang="en-US" sz="1600" b="1" dirty="0">
                <a:latin typeface="Arial" charset="0"/>
                <a:cs typeface="+mn-cs"/>
              </a:rPr>
              <a:t>mildly</a:t>
            </a:r>
          </a:p>
          <a:p>
            <a:pPr algn="ctr" eaLnBrk="0" fontAlgn="auto" hangingPunct="0">
              <a:spcBef>
                <a:spcPts val="0"/>
              </a:spcBef>
              <a:spcAft>
                <a:spcPts val="0"/>
              </a:spcAft>
              <a:defRPr/>
            </a:pPr>
            <a:r>
              <a:rPr lang="en-US" sz="1600" dirty="0">
                <a:latin typeface="Arial" charset="0"/>
                <a:cs typeface="+mn-cs"/>
              </a:rPr>
              <a:t>disagree</a:t>
            </a:r>
          </a:p>
        </p:txBody>
      </p:sp>
      <p:sp>
        <p:nvSpPr>
          <p:cNvPr id="34838" name="Text Box 22"/>
          <p:cNvSpPr txBox="1">
            <a:spLocks noChangeArrowheads="1"/>
          </p:cNvSpPr>
          <p:nvPr/>
        </p:nvSpPr>
        <p:spPr bwMode="auto">
          <a:xfrm>
            <a:off x="6934200" y="4191000"/>
            <a:ext cx="1447800" cy="581025"/>
          </a:xfrm>
          <a:prstGeom prst="rect">
            <a:avLst/>
          </a:prstGeom>
          <a:noFill/>
          <a:ln w="9525">
            <a:noFill/>
            <a:miter lim="800000"/>
            <a:headEnd/>
            <a:tailEnd/>
          </a:ln>
          <a:effectLst>
            <a:outerShdw dist="25399" dir="2700000" algn="ctr" rotWithShape="0">
              <a:schemeClr val="bg2"/>
            </a:outerShdw>
          </a:effectLst>
        </p:spPr>
        <p:txBody>
          <a:bodyPr>
            <a:spAutoFit/>
          </a:bodyPr>
          <a:lstStyle/>
          <a:p>
            <a:pPr algn="ctr" eaLnBrk="0" fontAlgn="auto" hangingPunct="0">
              <a:spcBef>
                <a:spcPts val="0"/>
              </a:spcBef>
              <a:spcAft>
                <a:spcPts val="0"/>
              </a:spcAft>
              <a:defRPr/>
            </a:pPr>
            <a:r>
              <a:rPr lang="en-US" sz="1600" b="1" dirty="0">
                <a:latin typeface="Arial" charset="0"/>
                <a:cs typeface="+mn-cs"/>
              </a:rPr>
              <a:t>strongly</a:t>
            </a:r>
          </a:p>
          <a:p>
            <a:pPr algn="ctr" eaLnBrk="0" fontAlgn="auto" hangingPunct="0">
              <a:spcBef>
                <a:spcPts val="0"/>
              </a:spcBef>
              <a:spcAft>
                <a:spcPts val="0"/>
              </a:spcAft>
              <a:defRPr/>
            </a:pPr>
            <a:r>
              <a:rPr lang="en-US" sz="1600" b="1" dirty="0">
                <a:latin typeface="Arial" charset="0"/>
                <a:cs typeface="+mn-cs"/>
              </a:rPr>
              <a:t>disagree</a:t>
            </a:r>
          </a:p>
        </p:txBody>
      </p:sp>
    </p:spTree>
  </p:cSld>
  <p:clrMapOvr>
    <a:masterClrMapping/>
  </p:clrMapOvr>
  <p:transition>
    <p:dissolv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19125" y="2133600"/>
            <a:ext cx="7905750" cy="990600"/>
          </a:xfrm>
        </p:spPr>
        <p:txBody>
          <a:bodyPr/>
          <a:lstStyle/>
          <a:p>
            <a:r>
              <a:rPr lang="en-US" smtClean="0"/>
              <a:t>Open-Ended Questions</a:t>
            </a:r>
          </a:p>
        </p:txBody>
      </p:sp>
      <p:sp>
        <p:nvSpPr>
          <p:cNvPr id="142339" name="Rectangle 3"/>
          <p:cNvSpPr>
            <a:spLocks noGrp="1" noChangeArrowheads="1"/>
          </p:cNvSpPr>
          <p:nvPr>
            <p:ph idx="1"/>
          </p:nvPr>
        </p:nvSpPr>
        <p:spPr>
          <a:xfrm>
            <a:off x="1066800" y="3048000"/>
            <a:ext cx="7848600" cy="1600200"/>
          </a:xfrm>
        </p:spPr>
        <p:txBody>
          <a:bodyPr/>
          <a:lstStyle/>
          <a:p>
            <a:pPr marL="0" indent="0">
              <a:buFontTx/>
              <a:buNone/>
            </a:pPr>
            <a:r>
              <a:rPr lang="en-US" b="1" smtClean="0"/>
              <a:t>Questions that allow respondents to answer however they want.</a:t>
            </a:r>
          </a:p>
        </p:txBody>
      </p:sp>
    </p:spTree>
  </p:cSld>
  <p:clrMapOvr>
    <a:masterClrMapping/>
  </p:clrMapOvr>
  <p:transition>
    <p:dissolv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619125" y="2133600"/>
            <a:ext cx="7905750" cy="990600"/>
          </a:xfrm>
        </p:spPr>
        <p:txBody>
          <a:bodyPr/>
          <a:lstStyle/>
          <a:p>
            <a:r>
              <a:rPr lang="en-US" smtClean="0"/>
              <a:t>Open-Ended Question</a:t>
            </a:r>
          </a:p>
        </p:txBody>
      </p:sp>
      <p:sp>
        <p:nvSpPr>
          <p:cNvPr id="38915" name="Text Box 3"/>
          <p:cNvSpPr txBox="1">
            <a:spLocks noChangeArrowheads="1"/>
          </p:cNvSpPr>
          <p:nvPr/>
        </p:nvSpPr>
        <p:spPr bwMode="auto">
          <a:xfrm>
            <a:off x="1295400" y="3048000"/>
            <a:ext cx="7010400" cy="1066800"/>
          </a:xfrm>
          <a:prstGeom prst="rect">
            <a:avLst/>
          </a:prstGeom>
          <a:noFill/>
          <a:ln w="9525">
            <a:noFill/>
            <a:miter lim="800000"/>
            <a:headEnd/>
            <a:tailEnd/>
          </a:ln>
          <a:effectLst>
            <a:outerShdw dist="25399" dir="2700000" algn="ctr" rotWithShape="0">
              <a:schemeClr val="bg2"/>
            </a:outerShdw>
          </a:effectLst>
        </p:spPr>
        <p:txBody>
          <a:bodyPr>
            <a:spAutoFit/>
          </a:bodyPr>
          <a:lstStyle/>
          <a:p>
            <a:pPr eaLnBrk="0" fontAlgn="auto" hangingPunct="0">
              <a:spcBef>
                <a:spcPts val="0"/>
              </a:spcBef>
              <a:spcAft>
                <a:spcPts val="0"/>
              </a:spcAft>
              <a:defRPr/>
            </a:pPr>
            <a:r>
              <a:rPr lang="en-US" sz="3200" b="1" dirty="0">
                <a:latin typeface="Arial" charset="0"/>
                <a:cs typeface="+mn-cs"/>
              </a:rPr>
              <a:t>What is your opinion about the insanity plea in U.S. court cases?</a:t>
            </a:r>
          </a:p>
        </p:txBody>
      </p:sp>
    </p:spTree>
  </p:cSld>
  <p:clrMapOvr>
    <a:masterClrMapping/>
  </p:clrMapOvr>
  <p:transition>
    <p:dissolv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386" name="Rectangle 3"/>
          <p:cNvSpPr>
            <a:spLocks noChangeArrowheads="1"/>
          </p:cNvSpPr>
          <p:nvPr/>
        </p:nvSpPr>
        <p:spPr bwMode="auto">
          <a:xfrm>
            <a:off x="2209800" y="1981200"/>
            <a:ext cx="4724400" cy="3505200"/>
          </a:xfrm>
          <a:prstGeom prst="rect">
            <a:avLst/>
          </a:prstGeom>
          <a:solidFill>
            <a:schemeClr val="folHlink"/>
          </a:solidFill>
          <a:ln w="63500">
            <a:solidFill>
              <a:schemeClr val="tx1"/>
            </a:solidFill>
            <a:miter lim="800000"/>
            <a:headEnd/>
            <a:tailEnd/>
          </a:ln>
        </p:spPr>
        <p:txBody>
          <a:bodyPr wrap="none" anchor="ctr"/>
          <a:lstStyle/>
          <a:p>
            <a:endParaRPr lang="en-US">
              <a:latin typeface="Georgia" pitchFamily="18" charset="0"/>
            </a:endParaRPr>
          </a:p>
        </p:txBody>
      </p:sp>
      <p:sp>
        <p:nvSpPr>
          <p:cNvPr id="144387" name="Rectangle 2"/>
          <p:cNvSpPr>
            <a:spLocks noGrp="1" noChangeArrowheads="1"/>
          </p:cNvSpPr>
          <p:nvPr>
            <p:ph type="title"/>
          </p:nvPr>
        </p:nvSpPr>
        <p:spPr/>
        <p:txBody>
          <a:bodyPr/>
          <a:lstStyle/>
          <a:p>
            <a:pPr>
              <a:lnSpc>
                <a:spcPct val="95000"/>
              </a:lnSpc>
            </a:pPr>
            <a:r>
              <a:rPr lang="en-US" sz="3200" smtClean="0"/>
              <a:t>Using Audience-Analysis Questionnaires</a:t>
            </a:r>
          </a:p>
        </p:txBody>
      </p:sp>
      <p:pic>
        <p:nvPicPr>
          <p:cNvPr id="40964" name="5_4.mpg">
            <a:hlinkClick r:id="" action="ppaction://media"/>
          </p:cNvPr>
          <p:cNvPicPr/>
          <p:nvPr>
            <p:ph idx="1"/>
            <a:videoFile r:link="rId1"/>
          </p:nvPr>
        </p:nvPicPr>
        <p:blipFill>
          <a:blip r:embed="rId4"/>
          <a:srcRect/>
          <a:stretch>
            <a:fillRect/>
          </a:stretch>
        </p:blipFill>
        <p:spPr>
          <a:xfrm>
            <a:off x="2247900" y="1981200"/>
            <a:ext cx="4648200" cy="3486150"/>
          </a:xfr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4096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0964"/>
                                        </p:tgtEl>
                                      </p:cBhvr>
                                    </p:cmd>
                                  </p:childTnLst>
                                </p:cTn>
                              </p:par>
                            </p:childTnLst>
                          </p:cTn>
                        </p:par>
                      </p:childTnLst>
                    </p:cTn>
                  </p:par>
                </p:childTnLst>
              </p:cTn>
              <p:nextCondLst>
                <p:cond evt="onClick" delay="0">
                  <p:tgtEl>
                    <p:spTgt spid="40964"/>
                  </p:tgtEl>
                </p:cond>
              </p:nextCondLst>
            </p:seq>
            <p:video>
              <p:cMediaNode>
                <p:cTn id="7" fill="hold" display="0">
                  <p:stCondLst>
                    <p:cond delay="indefinite"/>
                  </p:stCondLst>
                  <p:endCondLst>
                    <p:cond evt="onNext" delay="0">
                      <p:tgtEl>
                        <p:sldTgt/>
                      </p:tgtEl>
                    </p:cond>
                    <p:cond evt="onPrev" delay="0">
                      <p:tgtEl>
                        <p:sldTgt/>
                      </p:tgtEl>
                    </p:cond>
                  </p:endCondLst>
                </p:cTn>
                <p:tgtEl>
                  <p:spTgt spid="40964"/>
                </p:tgtEl>
              </p:cMediaNode>
            </p:video>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defRPr/>
            </a:pPr>
            <a:r>
              <a:rPr lang="en-US"/>
              <a:t>6</a:t>
            </a:r>
          </a:p>
        </p:txBody>
      </p:sp>
      <p:sp>
        <p:nvSpPr>
          <p:cNvPr id="4099" name="Rectangle 3"/>
          <p:cNvSpPr>
            <a:spLocks noGrp="1" noChangeArrowheads="1"/>
          </p:cNvSpPr>
          <p:nvPr>
            <p:ph type="subTitle" idx="1"/>
          </p:nvPr>
        </p:nvSpPr>
        <p:spPr/>
        <p:txBody>
          <a:bodyPr/>
          <a:lstStyle/>
          <a:p>
            <a:pPr eaLnBrk="1" hangingPunct="1">
              <a:defRPr/>
            </a:pPr>
            <a:r>
              <a:rPr lang="en-US" b="1"/>
              <a:t>Gathering Materials </a:t>
            </a:r>
          </a:p>
        </p:txBody>
      </p:sp>
    </p:spTree>
  </p:cSld>
  <p:clrMapOvr>
    <a:masterClrMapping/>
  </p:clrMapOvr>
  <p:transition>
    <p:dissolv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19125" y="1447800"/>
            <a:ext cx="7905750" cy="1219200"/>
          </a:xfrm>
        </p:spPr>
        <p:txBody>
          <a:bodyPr/>
          <a:lstStyle/>
          <a:p>
            <a:pPr eaLnBrk="1" hangingPunct="1">
              <a:lnSpc>
                <a:spcPct val="85000"/>
              </a:lnSpc>
              <a:defRPr/>
            </a:pPr>
            <a:r>
              <a:rPr lang="en-US" sz="4000"/>
              <a:t>Using Your Own Knowledge and Experience</a:t>
            </a:r>
          </a:p>
        </p:txBody>
      </p:sp>
      <p:sp>
        <p:nvSpPr>
          <p:cNvPr id="6147" name="Rectangle 3"/>
          <p:cNvSpPr>
            <a:spLocks noGrp="1" noChangeArrowheads="1"/>
          </p:cNvSpPr>
          <p:nvPr>
            <p:ph idx="1"/>
          </p:nvPr>
        </p:nvSpPr>
        <p:spPr>
          <a:xfrm>
            <a:off x="1143000" y="2819400"/>
            <a:ext cx="7391400" cy="2133600"/>
          </a:xfrm>
        </p:spPr>
        <p:txBody>
          <a:bodyPr/>
          <a:lstStyle/>
          <a:p>
            <a:pPr eaLnBrk="1" hangingPunct="1">
              <a:lnSpc>
                <a:spcPct val="90000"/>
              </a:lnSpc>
              <a:buFontTx/>
              <a:buNone/>
              <a:defRPr/>
            </a:pPr>
            <a:r>
              <a:rPr lang="en-US" b="1"/>
              <a:t>   Your personal experiences can sometimes supply many supporting materials for your speeches.</a:t>
            </a:r>
          </a:p>
        </p:txBody>
      </p:sp>
    </p:spTree>
  </p:cSld>
  <p:clrMapOvr>
    <a:masterClrMapping/>
  </p:clrMapOvr>
  <p:transition>
    <p:dissolv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19125" y="1143000"/>
            <a:ext cx="7905750" cy="990600"/>
          </a:xfrm>
        </p:spPr>
        <p:txBody>
          <a:bodyPr/>
          <a:lstStyle/>
          <a:p>
            <a:pPr eaLnBrk="1" hangingPunct="1">
              <a:defRPr/>
            </a:pPr>
            <a:r>
              <a:rPr lang="en-US"/>
              <a:t>Tips for Doing Research</a:t>
            </a:r>
          </a:p>
        </p:txBody>
      </p:sp>
      <p:sp>
        <p:nvSpPr>
          <p:cNvPr id="36867" name="Rectangle 3"/>
          <p:cNvSpPr>
            <a:spLocks noGrp="1" noChangeArrowheads="1"/>
          </p:cNvSpPr>
          <p:nvPr>
            <p:ph idx="1"/>
          </p:nvPr>
        </p:nvSpPr>
        <p:spPr>
          <a:xfrm>
            <a:off x="990600" y="2362200"/>
            <a:ext cx="7848600" cy="3124200"/>
          </a:xfrm>
        </p:spPr>
        <p:txBody>
          <a:bodyPr/>
          <a:lstStyle/>
          <a:p>
            <a:pPr eaLnBrk="1" hangingPunct="1">
              <a:defRPr/>
            </a:pPr>
            <a:r>
              <a:rPr lang="en-US" b="1"/>
              <a:t>Start early</a:t>
            </a:r>
          </a:p>
          <a:p>
            <a:pPr eaLnBrk="1" hangingPunct="1">
              <a:defRPr/>
            </a:pPr>
            <a:r>
              <a:rPr lang="en-US" b="1"/>
              <a:t>Make a preliminary bibliography</a:t>
            </a:r>
          </a:p>
          <a:p>
            <a:pPr eaLnBrk="1" hangingPunct="1">
              <a:defRPr/>
            </a:pPr>
            <a:r>
              <a:rPr lang="en-US" b="1"/>
              <a:t>Take notes efficiently</a:t>
            </a:r>
          </a:p>
          <a:p>
            <a:pPr eaLnBrk="1" hangingPunct="1">
              <a:defRPr/>
            </a:pPr>
            <a:r>
              <a:rPr lang="en-US" b="1"/>
              <a:t>Think about your materials as you research</a:t>
            </a:r>
          </a:p>
        </p:txBody>
      </p:sp>
    </p:spTree>
  </p:cSld>
  <p:clrMapOvr>
    <a:masterClrMapping/>
  </p:clrMapOvr>
  <p:transition>
    <p:dissolv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19125" y="1524000"/>
            <a:ext cx="7915275" cy="1447800"/>
          </a:xfrm>
        </p:spPr>
        <p:txBody>
          <a:bodyPr/>
          <a:lstStyle/>
          <a:p>
            <a:pPr eaLnBrk="1" hangingPunct="1">
              <a:lnSpc>
                <a:spcPct val="95000"/>
              </a:lnSpc>
              <a:defRPr/>
            </a:pPr>
            <a:r>
              <a:rPr lang="en-US" dirty="0"/>
              <a:t>Evaluating </a:t>
            </a:r>
            <a:r>
              <a:rPr lang="en-US" dirty="0" smtClean="0"/>
              <a:t>Internet and Other</a:t>
            </a:r>
            <a:r>
              <a:rPr lang="en-US" dirty="0"/>
              <a:t/>
            </a:r>
            <a:br>
              <a:rPr lang="en-US" dirty="0"/>
            </a:br>
            <a:r>
              <a:rPr lang="en-US" dirty="0"/>
              <a:t>Documents</a:t>
            </a:r>
          </a:p>
        </p:txBody>
      </p:sp>
      <p:sp>
        <p:nvSpPr>
          <p:cNvPr id="28675" name="Rectangle 3"/>
          <p:cNvSpPr>
            <a:spLocks noGrp="1" noChangeArrowheads="1"/>
          </p:cNvSpPr>
          <p:nvPr>
            <p:ph idx="1"/>
          </p:nvPr>
        </p:nvSpPr>
        <p:spPr>
          <a:xfrm>
            <a:off x="990600" y="2971800"/>
            <a:ext cx="7848600" cy="2590800"/>
          </a:xfrm>
        </p:spPr>
        <p:txBody>
          <a:bodyPr/>
          <a:lstStyle/>
          <a:p>
            <a:pPr eaLnBrk="1" hangingPunct="1">
              <a:defRPr/>
            </a:pPr>
            <a:r>
              <a:rPr lang="en-US" b="1"/>
              <a:t>Authorship</a:t>
            </a:r>
          </a:p>
          <a:p>
            <a:pPr eaLnBrk="1" hangingPunct="1">
              <a:defRPr/>
            </a:pPr>
            <a:r>
              <a:rPr lang="en-US" b="1"/>
              <a:t>Sponsorship</a:t>
            </a:r>
          </a:p>
          <a:p>
            <a:pPr eaLnBrk="1" hangingPunct="1">
              <a:defRPr/>
            </a:pPr>
            <a:r>
              <a:rPr lang="en-US" b="1"/>
              <a:t>Recency</a:t>
            </a:r>
          </a:p>
        </p:txBody>
      </p:sp>
    </p:spTree>
  </p:cSld>
  <p:clrMapOvr>
    <a:masterClrMapping/>
  </p:clrMapOvr>
  <p:transition>
    <p:dissolv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19125" y="1600200"/>
            <a:ext cx="7905750" cy="990600"/>
          </a:xfrm>
        </p:spPr>
        <p:txBody>
          <a:bodyPr/>
          <a:lstStyle/>
          <a:p>
            <a:pPr eaLnBrk="1" hangingPunct="1">
              <a:defRPr/>
            </a:pPr>
            <a:r>
              <a:rPr lang="en-US"/>
              <a:t>Research Interview</a:t>
            </a:r>
          </a:p>
        </p:txBody>
      </p:sp>
      <p:sp>
        <p:nvSpPr>
          <p:cNvPr id="34819" name="Rectangle 3"/>
          <p:cNvSpPr>
            <a:spLocks noGrp="1" noChangeArrowheads="1"/>
          </p:cNvSpPr>
          <p:nvPr>
            <p:ph idx="1"/>
          </p:nvPr>
        </p:nvSpPr>
        <p:spPr>
          <a:xfrm>
            <a:off x="1295400" y="2971800"/>
            <a:ext cx="7239000" cy="1600200"/>
          </a:xfrm>
        </p:spPr>
        <p:txBody>
          <a:bodyPr/>
          <a:lstStyle/>
          <a:p>
            <a:pPr marL="0" indent="0" eaLnBrk="1" hangingPunct="1">
              <a:buFontTx/>
              <a:buNone/>
              <a:defRPr/>
            </a:pPr>
            <a:r>
              <a:rPr lang="en-US" b="1"/>
              <a:t>An interview conducted to gather information for a speech.</a:t>
            </a:r>
          </a:p>
        </p:txBody>
      </p:sp>
    </p:spTree>
  </p:cSld>
  <p:clrMapOvr>
    <a:masterClrMapping/>
  </p:clrMapOvr>
  <p:transition>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9.jpeg"/></Relationships>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_rels/theme6.xml.rels><?xml version="1.0" encoding="UTF-8" standalone="yes"?>
<Relationships xmlns="http://schemas.openxmlformats.org/package/2006/relationships"><Relationship Id="rId1" Type="http://schemas.openxmlformats.org/officeDocument/2006/relationships/image" Target="../media/image7.jpeg"/></Relationships>
</file>

<file path=ppt/theme/_rels/theme7.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0.xml><?xml version="1.0" encoding="utf-8"?>
<a:theme xmlns:a="http://schemas.openxmlformats.org/drawingml/2006/main" name="Plum">
  <a:themeElements>
    <a:clrScheme name="Plum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Plu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lum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u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um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um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u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u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u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Red">
  <a:themeElements>
    <a:clrScheme name="R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pulent">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Teal">
  <a:themeElements>
    <a:clrScheme name="Tea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Te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a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a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a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reen">
  <a:themeElements>
    <a:clrScheme name="Gree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Gre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ree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ree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ree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re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re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Median</Template>
  <TotalTime>1601</TotalTime>
  <Words>8052</Words>
  <Application>Microsoft Office PowerPoint</Application>
  <PresentationFormat>On-screen Show (4:3)</PresentationFormat>
  <Paragraphs>1347</Paragraphs>
  <Slides>273</Slides>
  <Notes>229</Notes>
  <HiddenSlides>0</HiddenSlides>
  <MMClips>26</MMClips>
  <ScaleCrop>false</ScaleCrop>
  <HeadingPairs>
    <vt:vector size="4" baseType="variant">
      <vt:variant>
        <vt:lpstr>Design Template</vt:lpstr>
      </vt:variant>
      <vt:variant>
        <vt:i4>11</vt:i4>
      </vt:variant>
      <vt:variant>
        <vt:lpstr>Slide Titles</vt:lpstr>
      </vt:variant>
      <vt:variant>
        <vt:i4>273</vt:i4>
      </vt:variant>
    </vt:vector>
  </HeadingPairs>
  <TitlesOfParts>
    <vt:vector size="284" baseType="lpstr">
      <vt:lpstr>Median</vt:lpstr>
      <vt:lpstr>Paper</vt:lpstr>
      <vt:lpstr>Metro</vt:lpstr>
      <vt:lpstr>Urban</vt:lpstr>
      <vt:lpstr>Red</vt:lpstr>
      <vt:lpstr>Opulent</vt:lpstr>
      <vt:lpstr>Flow</vt:lpstr>
      <vt:lpstr>Teal</vt:lpstr>
      <vt:lpstr>Green</vt:lpstr>
      <vt:lpstr>Plum</vt:lpstr>
      <vt:lpstr>Module</vt:lpstr>
      <vt:lpstr>The Art of Public Speaking</vt:lpstr>
      <vt:lpstr>Chapters 1 &amp; 2</vt:lpstr>
      <vt:lpstr>Slide 3</vt:lpstr>
      <vt:lpstr>Public Speaking &amp; Conversation</vt:lpstr>
      <vt:lpstr>Public Speaking &amp; Conversation</vt:lpstr>
      <vt:lpstr>Speech Communication Process</vt:lpstr>
      <vt:lpstr>Speech Communication Process</vt:lpstr>
      <vt:lpstr>Frame of Reference</vt:lpstr>
      <vt:lpstr>Frame of Reference</vt:lpstr>
      <vt:lpstr>Ethnocentrism</vt:lpstr>
      <vt:lpstr>Avoiding Ethnocentrism</vt:lpstr>
      <vt:lpstr>Avoiding Ethnocentrism</vt:lpstr>
      <vt:lpstr>Stage Fright</vt:lpstr>
      <vt:lpstr>Reducing Speech Anxiety</vt:lpstr>
      <vt:lpstr>Reducing Speech Anxiety</vt:lpstr>
      <vt:lpstr>Positive Nervousness</vt:lpstr>
      <vt:lpstr>Visualization</vt:lpstr>
      <vt:lpstr>Slide 18</vt:lpstr>
      <vt:lpstr>Plagiarism</vt:lpstr>
      <vt:lpstr>Types of Plagiarism</vt:lpstr>
      <vt:lpstr>Global Plagiarism</vt:lpstr>
      <vt:lpstr>Patchwork Plagiarism</vt:lpstr>
      <vt:lpstr>Incremental Plagiarism</vt:lpstr>
      <vt:lpstr>Plagiarism &amp; Internet</vt:lpstr>
      <vt:lpstr>Ethical Listening</vt:lpstr>
      <vt:lpstr>Ethical Listening Guidelines</vt:lpstr>
      <vt:lpstr>Slide 27</vt:lpstr>
      <vt:lpstr>Organization: Introduction, Body, Conclusion</vt:lpstr>
      <vt:lpstr>Specifics</vt:lpstr>
      <vt:lpstr>Specifics, Focus on:</vt:lpstr>
      <vt:lpstr>Rehearsing Your First Speech</vt:lpstr>
      <vt:lpstr>Chapter Three</vt:lpstr>
      <vt:lpstr>Hearing</vt:lpstr>
      <vt:lpstr>Researchers say:  People only understand half of what they hear and remember only 10% of the origional message</vt:lpstr>
      <vt:lpstr>As a listener, you have the responsibility to:</vt:lpstr>
      <vt:lpstr>Four types of listening</vt:lpstr>
      <vt:lpstr>Types of Listening:  1. Appreciative Listening</vt:lpstr>
      <vt:lpstr>2.Empathic Listening</vt:lpstr>
      <vt:lpstr>3. Comprehensive Listening</vt:lpstr>
      <vt:lpstr>4. Critical Listening</vt:lpstr>
      <vt:lpstr>Four causes of Poor Listening </vt:lpstr>
      <vt:lpstr>Spare “Brain Time”</vt:lpstr>
      <vt:lpstr>How to Become a  Better Listener</vt:lpstr>
      <vt:lpstr>How to Become a  Better Listener</vt:lpstr>
      <vt:lpstr>Active Listening</vt:lpstr>
      <vt:lpstr>Chapter 4</vt:lpstr>
      <vt:lpstr>Brainstorming</vt:lpstr>
      <vt:lpstr>Topic</vt:lpstr>
      <vt:lpstr>Guidelines for the  Specific Purpose Statement</vt:lpstr>
      <vt:lpstr>Write the Specific Purpose as a  Full Infinitive Phrase</vt:lpstr>
      <vt:lpstr>Express the Specific Purpose as a Statement, Not as a Question</vt:lpstr>
      <vt:lpstr>Avoid Figurative Language  in the  Specific Purpose Statement</vt:lpstr>
      <vt:lpstr>Limit the Specific Purpose  to One Distinct Idea</vt:lpstr>
      <vt:lpstr>Slide 54</vt:lpstr>
      <vt:lpstr>Be Sure the Specific Purpose Is Not Too Vague or General</vt:lpstr>
      <vt:lpstr>Central Idea</vt:lpstr>
      <vt:lpstr>Guidelines for the  Central Idea</vt:lpstr>
      <vt:lpstr>Make Sure the Central Idea is Not Too General</vt:lpstr>
      <vt:lpstr>Slide 59</vt:lpstr>
      <vt:lpstr>State the Central Idea as a Complete Sentence</vt:lpstr>
      <vt:lpstr>State the Central Idea as a Statement,  Not as a Question</vt:lpstr>
      <vt:lpstr>Slide 62</vt:lpstr>
      <vt:lpstr>Slide 63</vt:lpstr>
      <vt:lpstr>Slide 64</vt:lpstr>
      <vt:lpstr>14</vt:lpstr>
      <vt:lpstr>Informative Speech</vt:lpstr>
      <vt:lpstr>Types of Informative  Speeches</vt:lpstr>
      <vt:lpstr>Informative Speech About an Object</vt:lpstr>
      <vt:lpstr>Informative Speech About a Process</vt:lpstr>
      <vt:lpstr> Informative Speech About an Event</vt:lpstr>
      <vt:lpstr>Informative Speech About a Concept</vt:lpstr>
      <vt:lpstr>Guidelines for Informative Speaking</vt:lpstr>
      <vt:lpstr>Chapter 5</vt:lpstr>
      <vt:lpstr>Audience-Centeredness</vt:lpstr>
      <vt:lpstr>Questions for Audience-Centeredness</vt:lpstr>
      <vt:lpstr>Factors of Demographic Audience Analysis</vt:lpstr>
      <vt:lpstr>Factors of Situational  Audience Analysis</vt:lpstr>
      <vt:lpstr>Slide 78</vt:lpstr>
      <vt:lpstr>Slide 79</vt:lpstr>
      <vt:lpstr>Slide 80</vt:lpstr>
      <vt:lpstr>Slide 81</vt:lpstr>
      <vt:lpstr>Slide 82</vt:lpstr>
      <vt:lpstr>Slide 83</vt:lpstr>
      <vt:lpstr>Identification</vt:lpstr>
      <vt:lpstr>Barack Obama:  Adapting to the Audience</vt:lpstr>
      <vt:lpstr>Egocentrism</vt:lpstr>
      <vt:lpstr>Stereotyping</vt:lpstr>
      <vt:lpstr>Getting Information about the Audience</vt:lpstr>
      <vt:lpstr>Fixed-Alternative Question</vt:lpstr>
      <vt:lpstr>Scale Questions</vt:lpstr>
      <vt:lpstr>Scale Question</vt:lpstr>
      <vt:lpstr>Open-Ended Questions</vt:lpstr>
      <vt:lpstr>Open-Ended Question</vt:lpstr>
      <vt:lpstr>Using Audience-Analysis Questionnaires</vt:lpstr>
      <vt:lpstr>6</vt:lpstr>
      <vt:lpstr>Using Your Own Knowledge and Experience</vt:lpstr>
      <vt:lpstr>Tips for Doing Research</vt:lpstr>
      <vt:lpstr>Evaluating Internet and Other Documents</vt:lpstr>
      <vt:lpstr>Research Interview</vt:lpstr>
      <vt:lpstr>Citing Research in a Speech  </vt:lpstr>
      <vt:lpstr>7</vt:lpstr>
      <vt:lpstr>Supporting Materials</vt:lpstr>
      <vt:lpstr>1. Example</vt:lpstr>
      <vt:lpstr>Types of Examples</vt:lpstr>
      <vt:lpstr>Brief Example</vt:lpstr>
      <vt:lpstr>Extended Example</vt:lpstr>
      <vt:lpstr>Using Extended Examples</vt:lpstr>
      <vt:lpstr>Hypothetical Example</vt:lpstr>
      <vt:lpstr>Using Hypothetical Examples</vt:lpstr>
      <vt:lpstr>Tips for Using Examples</vt:lpstr>
      <vt:lpstr>Tips for Using Examples</vt:lpstr>
      <vt:lpstr>2. Statistical Measures</vt:lpstr>
      <vt:lpstr>Mean</vt:lpstr>
      <vt:lpstr>Median</vt:lpstr>
      <vt:lpstr>Mode</vt:lpstr>
      <vt:lpstr>Tips for Using Statistics</vt:lpstr>
      <vt:lpstr>Tips for Using Statistics</vt:lpstr>
      <vt:lpstr>Explaining Statistics</vt:lpstr>
      <vt:lpstr>3. Testimony</vt:lpstr>
      <vt:lpstr>Expert Testimony</vt:lpstr>
      <vt:lpstr>Peer Testimony</vt:lpstr>
      <vt:lpstr>Direct Quotation</vt:lpstr>
      <vt:lpstr>Quoting Out of Context</vt:lpstr>
      <vt:lpstr>Paraphrase</vt:lpstr>
      <vt:lpstr>Tips for Using Testimony</vt:lpstr>
      <vt:lpstr>Identifying the Source of Testimony</vt:lpstr>
      <vt:lpstr>Chapter 8</vt:lpstr>
      <vt:lpstr>Strategic Organization</vt:lpstr>
      <vt:lpstr>Main Points</vt:lpstr>
      <vt:lpstr>Tips for Preparing  Main Points</vt:lpstr>
      <vt:lpstr>Types of Organization Pattern</vt:lpstr>
      <vt:lpstr>Chronological Order</vt:lpstr>
      <vt:lpstr> Chronological Order</vt:lpstr>
      <vt:lpstr>Spatial Order </vt:lpstr>
      <vt:lpstr> Spatial Order</vt:lpstr>
      <vt:lpstr>Causal Order</vt:lpstr>
      <vt:lpstr> Causal Order</vt:lpstr>
      <vt:lpstr>Problem-Solution Order</vt:lpstr>
      <vt:lpstr>Problem-Solution Order</vt:lpstr>
      <vt:lpstr>Topical Order</vt:lpstr>
      <vt:lpstr> Topical Order</vt:lpstr>
      <vt:lpstr>Connective</vt:lpstr>
      <vt:lpstr>Types of Connectives</vt:lpstr>
      <vt:lpstr>Transition </vt:lpstr>
      <vt:lpstr> Transitions</vt:lpstr>
      <vt:lpstr>Using Transitions </vt:lpstr>
      <vt:lpstr>Signpost</vt:lpstr>
      <vt:lpstr> Signposts</vt:lpstr>
      <vt:lpstr>Internal Preview  </vt:lpstr>
      <vt:lpstr> Internal Preview </vt:lpstr>
      <vt:lpstr>Internal Summary</vt:lpstr>
      <vt:lpstr> Internal Summary</vt:lpstr>
      <vt:lpstr> Chapter 9</vt:lpstr>
      <vt:lpstr>The Introduction</vt:lpstr>
      <vt:lpstr>Methods of  Gaining Attention</vt:lpstr>
      <vt:lpstr>Relating to the Audience</vt:lpstr>
      <vt:lpstr>Relating to the Audience</vt:lpstr>
      <vt:lpstr>Credibility</vt:lpstr>
      <vt:lpstr>Goodwill</vt:lpstr>
      <vt:lpstr>Rhetorical Question</vt:lpstr>
      <vt:lpstr>Preview Statement</vt:lpstr>
      <vt:lpstr> Preview Statements</vt:lpstr>
      <vt:lpstr>Complete Introduction: Informative Speech</vt:lpstr>
      <vt:lpstr>Complete Introduction: Persuasive Speech</vt:lpstr>
      <vt:lpstr>Tips for Preparing the Introduction</vt:lpstr>
      <vt:lpstr>Tips for Preparing the Introduction</vt:lpstr>
      <vt:lpstr>The Conclusion</vt:lpstr>
      <vt:lpstr>Crescendo Ending</vt:lpstr>
      <vt:lpstr>Using a Crescendo Ending</vt:lpstr>
      <vt:lpstr>Dissolve Ending</vt:lpstr>
      <vt:lpstr>Methods of Reinforcing the Central Idea</vt:lpstr>
      <vt:lpstr>Tips for Preparing the Conclusion</vt:lpstr>
      <vt:lpstr>Summarizing in a Speech Conclusion</vt:lpstr>
      <vt:lpstr>Linking the Conclusion  to the Introduction</vt:lpstr>
      <vt:lpstr>10</vt:lpstr>
      <vt:lpstr>Guidelines for the  Preparation Outline</vt:lpstr>
      <vt:lpstr>Guidelines for the  Preparation Outline</vt:lpstr>
      <vt:lpstr>Visual Framework</vt:lpstr>
      <vt:lpstr>Example of Visual Framework</vt:lpstr>
      <vt:lpstr>Speaking Outline</vt:lpstr>
      <vt:lpstr>Guidelines for the  Speaking Outline</vt:lpstr>
      <vt:lpstr>Delivery cues</vt:lpstr>
      <vt:lpstr>Citing your sources in your speech</vt:lpstr>
      <vt:lpstr>Citing your Sources</vt:lpstr>
      <vt:lpstr>11</vt:lpstr>
      <vt:lpstr>Guidelines for Using   Language </vt:lpstr>
      <vt:lpstr>Imagery</vt:lpstr>
      <vt:lpstr>Using Imagery </vt:lpstr>
      <vt:lpstr>Simile</vt:lpstr>
      <vt:lpstr>Simile</vt:lpstr>
      <vt:lpstr>Metaphor</vt:lpstr>
      <vt:lpstr>Metaphor</vt:lpstr>
      <vt:lpstr>Using Metaphor </vt:lpstr>
      <vt:lpstr>Rhythm</vt:lpstr>
      <vt:lpstr>Using Rhythm </vt:lpstr>
      <vt:lpstr>Parallelism</vt:lpstr>
      <vt:lpstr>Parallelism</vt:lpstr>
      <vt:lpstr>Repetition</vt:lpstr>
      <vt:lpstr>Repetition</vt:lpstr>
      <vt:lpstr> Alliteration</vt:lpstr>
      <vt:lpstr> Alliteration</vt:lpstr>
      <vt:lpstr>Antithesis</vt:lpstr>
      <vt:lpstr> Antithesis</vt:lpstr>
      <vt:lpstr>Using Language Vividly</vt:lpstr>
      <vt:lpstr>Using Language  Appropriately</vt:lpstr>
      <vt:lpstr>Inclusive Language</vt:lpstr>
      <vt:lpstr>Using Inclusive Language</vt:lpstr>
      <vt:lpstr>Using Inclusive Language</vt:lpstr>
      <vt:lpstr>12</vt:lpstr>
      <vt:lpstr>Nonverbal Communication</vt:lpstr>
      <vt:lpstr>Conversational Quality</vt:lpstr>
      <vt:lpstr>The Speaker’s Voice</vt:lpstr>
      <vt:lpstr>Vocalized Pauses</vt:lpstr>
      <vt:lpstr>The Speaker’s Body</vt:lpstr>
      <vt:lpstr>Movement</vt:lpstr>
      <vt:lpstr>Using Gestures and Eye Contact</vt:lpstr>
      <vt:lpstr>Using Gestures and Eye Contact</vt:lpstr>
      <vt:lpstr>Practicing Delivery</vt:lpstr>
      <vt:lpstr>Slide 219</vt:lpstr>
      <vt:lpstr>Advantages of Visual Aids</vt:lpstr>
      <vt:lpstr>Kinds of Visual Aids</vt:lpstr>
      <vt:lpstr>Kinds of Visual Aids</vt:lpstr>
      <vt:lpstr> Photographs</vt:lpstr>
      <vt:lpstr>Using a Photograph</vt:lpstr>
      <vt:lpstr>Drawings</vt:lpstr>
      <vt:lpstr>Slide 226</vt:lpstr>
      <vt:lpstr>Slide 227</vt:lpstr>
      <vt:lpstr>Slide 228</vt:lpstr>
      <vt:lpstr>Graphs</vt:lpstr>
      <vt:lpstr>Line Graph</vt:lpstr>
      <vt:lpstr>Slide 231</vt:lpstr>
      <vt:lpstr>Pie Graph</vt:lpstr>
      <vt:lpstr>Slide 233</vt:lpstr>
      <vt:lpstr>Bar Graph</vt:lpstr>
      <vt:lpstr>Slide 235</vt:lpstr>
      <vt:lpstr>Using a Graph</vt:lpstr>
      <vt:lpstr>Chart</vt:lpstr>
      <vt:lpstr>Slide 238</vt:lpstr>
      <vt:lpstr>Using a Chart</vt:lpstr>
      <vt:lpstr>Transparencies</vt:lpstr>
      <vt:lpstr> Video</vt:lpstr>
      <vt:lpstr>Multimedia Presentation</vt:lpstr>
      <vt:lpstr>Using Multimedia Resources</vt:lpstr>
      <vt:lpstr>Guidelines for Preparing  Visual Aids</vt:lpstr>
      <vt:lpstr>Guidelines for Presenting Visual Aids</vt:lpstr>
      <vt:lpstr>Guidelines for Presenting Visual Aids  </vt:lpstr>
      <vt:lpstr>Explaining Visual Aids</vt:lpstr>
      <vt:lpstr>18</vt:lpstr>
      <vt:lpstr> Small Group</vt:lpstr>
      <vt:lpstr>Leadership</vt:lpstr>
      <vt:lpstr>Kinds of Group Leaders</vt:lpstr>
      <vt:lpstr>Implied Leader</vt:lpstr>
      <vt:lpstr>Emergent Leader</vt:lpstr>
      <vt:lpstr>Designated Leader</vt:lpstr>
      <vt:lpstr>Group Needs</vt:lpstr>
      <vt:lpstr>Procedural Needs</vt:lpstr>
      <vt:lpstr>Task Needs</vt:lpstr>
      <vt:lpstr>Maintenance Needs</vt:lpstr>
      <vt:lpstr>Responsibilities in a  Small Group</vt:lpstr>
      <vt:lpstr>Hidden Agenda</vt:lpstr>
      <vt:lpstr> Reflective-Thinking Method</vt:lpstr>
      <vt:lpstr>Steps of the Reflective-Thinking Method</vt:lpstr>
      <vt:lpstr>Guidelines for Discussion Questions</vt:lpstr>
      <vt:lpstr>Make the Question  Clear and Specific</vt:lpstr>
      <vt:lpstr>Phrase the Question to Allow for a  Wide Range of Answers</vt:lpstr>
      <vt:lpstr>Avoid Biased or Slanted Questions</vt:lpstr>
      <vt:lpstr>Pose a Single Question</vt:lpstr>
      <vt:lpstr>Slide 268</vt:lpstr>
      <vt:lpstr>Consensus</vt:lpstr>
      <vt:lpstr>Presenting Group Recommendations</vt:lpstr>
      <vt:lpstr>Oral Report</vt:lpstr>
      <vt:lpstr>Symposium</vt:lpstr>
      <vt:lpstr>Panel Discussion</vt:lpstr>
    </vt:vector>
  </TitlesOfParts>
  <Company> usu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Public Speaking</dc:title>
  <dc:creator>Lee</dc:creator>
  <cp:lastModifiedBy>Snow</cp:lastModifiedBy>
  <cp:revision>24</cp:revision>
  <dcterms:created xsi:type="dcterms:W3CDTF">2010-01-19T19:05:13Z</dcterms:created>
  <dcterms:modified xsi:type="dcterms:W3CDTF">2010-01-19T19:31:14Z</dcterms:modified>
</cp:coreProperties>
</file>