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236" autoAdjust="0"/>
  </p:normalViewPr>
  <p:slideViewPr>
    <p:cSldViewPr>
      <p:cViewPr varScale="1">
        <p:scale>
          <a:sx n="56" d="100"/>
          <a:sy n="56" d="100"/>
        </p:scale>
        <p:origin x="-102" y="-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DD2344-D775-42C6-9612-2053F1ED4CFC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AD804-DC22-4E75-8F90-9E7C5AE48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327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AD804-DC22-4E75-8F90-9E7C5AE489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201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7828A-72FF-48A0-AC38-130047C5F920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670D4-AE5D-4F0C-87C5-3511E2C236C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9435">
        <p14:flash/>
      </p:transition>
    </mc:Choice>
    <mc:Fallback xmlns="">
      <p:transition advTm="9435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7828A-72FF-48A0-AC38-130047C5F920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670D4-AE5D-4F0C-87C5-3511E2C236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9435">
        <p14:flash/>
      </p:transition>
    </mc:Choice>
    <mc:Fallback xmlns="">
      <p:transition advTm="9435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7828A-72FF-48A0-AC38-130047C5F920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670D4-AE5D-4F0C-87C5-3511E2C236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9435">
        <p14:flash/>
      </p:transition>
    </mc:Choice>
    <mc:Fallback xmlns="">
      <p:transition advTm="9435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7828A-72FF-48A0-AC38-130047C5F920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670D4-AE5D-4F0C-87C5-3511E2C236C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9435">
        <p14:flash/>
      </p:transition>
    </mc:Choice>
    <mc:Fallback xmlns="">
      <p:transition advTm="9435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7828A-72FF-48A0-AC38-130047C5F920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670D4-AE5D-4F0C-87C5-3511E2C236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9435">
        <p14:flash/>
      </p:transition>
    </mc:Choice>
    <mc:Fallback xmlns="">
      <p:transition advTm="9435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7828A-72FF-48A0-AC38-130047C5F920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670D4-AE5D-4F0C-87C5-3511E2C236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9435">
        <p14:flash/>
      </p:transition>
    </mc:Choice>
    <mc:Fallback xmlns="">
      <p:transition advTm="9435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7828A-72FF-48A0-AC38-130047C5F920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670D4-AE5D-4F0C-87C5-3511E2C236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9435">
        <p14:flash/>
      </p:transition>
    </mc:Choice>
    <mc:Fallback xmlns="">
      <p:transition advTm="9435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7828A-72FF-48A0-AC38-130047C5F920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670D4-AE5D-4F0C-87C5-3511E2C236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9435">
        <p14:flash/>
      </p:transition>
    </mc:Choice>
    <mc:Fallback xmlns="">
      <p:transition advTm="9435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7828A-72FF-48A0-AC38-130047C5F920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670D4-AE5D-4F0C-87C5-3511E2C236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9435">
        <p14:flash/>
      </p:transition>
    </mc:Choice>
    <mc:Fallback xmlns="">
      <p:transition advTm="9435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7828A-72FF-48A0-AC38-130047C5F920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670D4-AE5D-4F0C-87C5-3511E2C236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9435">
        <p14:flash/>
      </p:transition>
    </mc:Choice>
    <mc:Fallback xmlns="">
      <p:transition advTm="9435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7828A-72FF-48A0-AC38-130047C5F920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670D4-AE5D-4F0C-87C5-3511E2C236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9435">
        <p14:flash/>
      </p:transition>
    </mc:Choice>
    <mc:Fallback xmlns="">
      <p:transition advTm="9435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3D07828A-72FF-48A0-AC38-130047C5F920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ED4670D4-AE5D-4F0C-87C5-3511E2C236C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advTm="9435">
        <p14:flash/>
      </p:transition>
    </mc:Choice>
    <mc:Fallback xmlns="">
      <p:transition advTm="9435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1.wav"/><Relationship Id="rId7" Type="http://schemas.openxmlformats.org/officeDocument/2006/relationships/image" Target="../media/image4.png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3.wav"/><Relationship Id="rId7" Type="http://schemas.openxmlformats.org/officeDocument/2006/relationships/image" Target="../media/image7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8.png"/><Relationship Id="rId3" Type="http://schemas.openxmlformats.org/officeDocument/2006/relationships/audio" Target="../media/media4.wma"/><Relationship Id="rId7" Type="http://schemas.openxmlformats.org/officeDocument/2006/relationships/audio" Target="../media/media6.wav"/><Relationship Id="rId12" Type="http://schemas.openxmlformats.org/officeDocument/2006/relationships/image" Target="../media/image7.png"/><Relationship Id="rId2" Type="http://schemas.microsoft.com/office/2007/relationships/media" Target="../media/media4.wma"/><Relationship Id="rId1" Type="http://schemas.openxmlformats.org/officeDocument/2006/relationships/tags" Target="../tags/tag2.xml"/><Relationship Id="rId6" Type="http://schemas.microsoft.com/office/2007/relationships/media" Target="../media/media6.wav"/><Relationship Id="rId11" Type="http://schemas.openxmlformats.org/officeDocument/2006/relationships/image" Target="../media/image11.jpeg"/><Relationship Id="rId5" Type="http://schemas.openxmlformats.org/officeDocument/2006/relationships/audio" Target="../media/media5.wma"/><Relationship Id="rId10" Type="http://schemas.openxmlformats.org/officeDocument/2006/relationships/image" Target="../media/image10.jpeg"/><Relationship Id="rId4" Type="http://schemas.microsoft.com/office/2007/relationships/media" Target="../media/media5.wma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av"/><Relationship Id="rId2" Type="http://schemas.microsoft.com/office/2007/relationships/media" Target="../media/media7.wav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12.jpe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9" b="25685"/>
          <a:stretch/>
        </p:blipFill>
        <p:spPr bwMode="auto">
          <a:xfrm>
            <a:off x="3124200" y="3810001"/>
            <a:ext cx="271105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81275"/>
            <a:ext cx="7772400" cy="734713"/>
          </a:xfrm>
        </p:spPr>
        <p:txBody>
          <a:bodyPr/>
          <a:lstStyle/>
          <a:p>
            <a:r>
              <a:rPr lang="en-US" dirty="0" smtClean="0"/>
              <a:t>International Cinema presents…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28625"/>
            <a:ext cx="1699741" cy="2152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348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8000">
        <p14:flash/>
      </p:transition>
    </mc:Choice>
    <mc:Fallback xmlns="">
      <p:transition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numSld="999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100000"/>
                <a:alpha val="100000"/>
                <a:satMod val="140000"/>
              </a:schemeClr>
            </a:gs>
            <a:gs pos="1000">
              <a:schemeClr val="bg1">
                <a:tint val="100000"/>
                <a:shade val="90000"/>
                <a:alpha val="100000"/>
              </a:schemeClr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Snow College\Movie Reviews\Apartment 1303\Apartment-1303-2007-building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98" y="533400"/>
            <a:ext cx="8124825" cy="457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533399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hiller" panose="04020404031007020602" pitchFamily="82" charset="0"/>
              </a:rPr>
              <a:t>Hamamatsu City, Japan</a:t>
            </a:r>
            <a:endParaRPr lang="en-US" sz="3200" dirty="0">
              <a:latin typeface="Chiller" panose="04020404031007020602" pitchFamily="82" charset="0"/>
            </a:endParaRPr>
          </a:p>
        </p:txBody>
      </p:sp>
      <p:pic>
        <p:nvPicPr>
          <p:cNvPr id="3" name="thund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89098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92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000">
        <p14:flash/>
      </p:transition>
    </mc:Choice>
    <mc:Fallback xmlns="">
      <p:transition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434" numSld="999" showWhenStopped="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100000" numSld="999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  <p:extLst mod="1">
    <p:ext uri="{E180D4A7-C9FB-4DFB-919C-405C955672EB}">
      <p14:showEvtLst xmlns:p14="http://schemas.microsoft.com/office/powerpoint/2010/main">
        <p14:playEvt time="2025" objId="3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100000"/>
                <a:alpha val="100000"/>
                <a:satMod val="140000"/>
              </a:schemeClr>
            </a:gs>
            <a:gs pos="1000">
              <a:schemeClr val="bg1">
                <a:tint val="100000"/>
                <a:shade val="90000"/>
                <a:alpha val="100000"/>
              </a:schemeClr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Snow College\Movie Reviews\Apartment 1303\ap13038[1]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295" y="2144275"/>
            <a:ext cx="3200400" cy="19759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Snow College\Movie Reviews\Apartment 1303\Apartment1303_Pic3[1]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95" y="1728276"/>
            <a:ext cx="4191000" cy="28079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E:\Snow College\Movie Reviews\Apartment 1303\2567854655_666db4d568[1]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26" y="1411974"/>
            <a:ext cx="4986337" cy="344057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800600" y="1365442"/>
            <a:ext cx="426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smtClean="0">
                <a:solidFill>
                  <a:srgbClr val="FFFFFF"/>
                </a:solidFill>
                <a:latin typeface="Chiller" panose="04020404031007020602" pitchFamily="82" charset="0"/>
              </a:rPr>
              <a:t>Party gone </a:t>
            </a:r>
            <a:r>
              <a:rPr lang="en-US" sz="3200" b="1" i="1" dirty="0" smtClean="0">
                <a:solidFill>
                  <a:srgbClr val="FFFFFF"/>
                </a:solidFill>
                <a:latin typeface="Chiller" panose="04020404031007020602" pitchFamily="82" charset="0"/>
              </a:rPr>
              <a:t>horribly</a:t>
            </a:r>
            <a:r>
              <a:rPr lang="en-US" sz="3200" dirty="0" smtClean="0">
                <a:solidFill>
                  <a:srgbClr val="FFFFFF"/>
                </a:solidFill>
                <a:latin typeface="Chiller" panose="04020404031007020602" pitchFamily="82" charset="0"/>
              </a:rPr>
              <a:t> wrong…</a:t>
            </a:r>
            <a:endParaRPr lang="en-US" sz="3200" dirty="0">
              <a:solidFill>
                <a:srgbClr val="FFFFFF"/>
              </a:solidFill>
              <a:latin typeface="Chiller" panose="04020404031007020602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46258" y="2362820"/>
            <a:ext cx="1600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i="1" dirty="0" smtClean="0">
                <a:solidFill>
                  <a:srgbClr val="FFFFFF"/>
                </a:solidFill>
                <a:latin typeface="Chiller" panose="04020404031007020602" pitchFamily="82" charset="0"/>
              </a:rPr>
              <a:t>Terror!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46258" y="3667948"/>
            <a:ext cx="1600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i="1" dirty="0" smtClean="0">
                <a:solidFill>
                  <a:srgbClr val="FF0000"/>
                </a:solidFill>
                <a:latin typeface="Chiller" panose="04020404031007020602" pitchFamily="82" charset="0"/>
              </a:rPr>
              <a:t>Death!!!</a:t>
            </a:r>
          </a:p>
        </p:txBody>
      </p:sp>
      <p:pic>
        <p:nvPicPr>
          <p:cNvPr id="4" name="ghostly_drone_deep_dark_and_eerie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>
                  <p14:fade in="1000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05800" y="6096000"/>
            <a:ext cx="609600" cy="609600"/>
          </a:xfrm>
          <a:prstGeom prst="rect">
            <a:avLst/>
          </a:prstGeom>
        </p:spPr>
      </p:pic>
      <p:pic>
        <p:nvPicPr>
          <p:cNvPr id="5" name="horror_music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>
                  <p14:fade in="2000" out="4000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162800" y="6096000"/>
            <a:ext cx="609600" cy="6096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83695" y="606510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63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24000">
        <p14:flash/>
      </p:transition>
    </mc:Choice>
    <mc:Fallback xmlns="">
      <p:transition advTm="2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1321" numSld="999" showWhenStopped="0">
                <p:cTn id="5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22642" numSld="999" showWhenStopped="0">
                <p:cTn id="5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numSld="999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1"/>
      <p:bldP spid="8" grpId="0"/>
      <p:bldP spid="8" grpId="1"/>
      <p:bldP spid="10" grpId="0"/>
      <p:bldP spid="10" grpId="1"/>
    </p:bldLst>
  </p:timing>
  <p:extLst mod="1">
    <p:ext uri="{E180D4A7-C9FB-4DFB-919C-405C955672EB}">
      <p14:showEvtLst xmlns:p14="http://schemas.microsoft.com/office/powerpoint/2010/main">
        <p14:playEvt time="0" objId="5"/>
        <p14:playEvt time="1016" objId="2"/>
        <p14:playEvt time="3001" objId="4"/>
        <p14:stopEvt time="24963" objId="2"/>
        <p14:playEvt time="25904" objId="4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100000"/>
                <a:alpha val="100000"/>
                <a:satMod val="140000"/>
              </a:schemeClr>
            </a:gs>
            <a:gs pos="1000">
              <a:schemeClr val="bg1">
                <a:tint val="100000"/>
                <a:shade val="90000"/>
                <a:alpha val="100000"/>
              </a:schemeClr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Snow College\Movie Reviews\Apartment 1303\apartment-130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1" t="-1999" r="809" b="32148"/>
          <a:stretch/>
        </p:blipFill>
        <p:spPr bwMode="auto">
          <a:xfrm>
            <a:off x="629092" y="912613"/>
            <a:ext cx="3429001" cy="364875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0" y="1043556"/>
            <a:ext cx="480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smtClean="0">
                <a:solidFill>
                  <a:srgbClr val="FFFFFF"/>
                </a:solidFill>
                <a:latin typeface="Chiller" panose="04020404031007020602" pitchFamily="82" charset="0"/>
              </a:rPr>
              <a:t>Uncover the </a:t>
            </a:r>
            <a:r>
              <a:rPr lang="en-US" sz="3200" dirty="0">
                <a:solidFill>
                  <a:srgbClr val="FFFFFF"/>
                </a:solidFill>
                <a:latin typeface="Chiller" panose="04020404031007020602" pitchFamily="82" charset="0"/>
              </a:rPr>
              <a:t>bone-chilling secret…</a:t>
            </a:r>
          </a:p>
        </p:txBody>
      </p:sp>
      <p:sp>
        <p:nvSpPr>
          <p:cNvPr id="6" name="Rectangle 5"/>
          <p:cNvSpPr/>
          <p:nvPr/>
        </p:nvSpPr>
        <p:spPr>
          <a:xfrm>
            <a:off x="4419600" y="2152215"/>
            <a:ext cx="480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smtClean="0">
                <a:solidFill>
                  <a:srgbClr val="FFFFFF"/>
                </a:solidFill>
                <a:latin typeface="Chiller" panose="04020404031007020602" pitchFamily="82" charset="0"/>
              </a:rPr>
              <a:t>…or tonight may be your LAST…</a:t>
            </a:r>
            <a:endParaRPr lang="en-US" sz="3200" dirty="0">
              <a:solidFill>
                <a:srgbClr val="FFFFFF"/>
              </a:solidFill>
              <a:latin typeface="Chiller" panose="04020404031007020602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19800" y="3276599"/>
            <a:ext cx="1447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smtClean="0">
                <a:solidFill>
                  <a:srgbClr val="FFFFFF"/>
                </a:solidFill>
                <a:latin typeface="Chiller" panose="04020404031007020602" pitchFamily="82" charset="0"/>
              </a:rPr>
              <a:t>…in…</a:t>
            </a:r>
            <a:endParaRPr lang="en-US" sz="3200" dirty="0">
              <a:solidFill>
                <a:srgbClr val="FFFFFF"/>
              </a:solidFill>
              <a:latin typeface="Chiller" panose="04020404031007020602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24300" y="4251335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5400" dirty="0" smtClean="0">
                <a:solidFill>
                  <a:srgbClr val="FFFFFF"/>
                </a:solidFill>
                <a:latin typeface="Chiller" panose="04020404031007020602" pitchFamily="82" charset="0"/>
              </a:rPr>
              <a:t>APARTMENT </a:t>
            </a:r>
            <a:r>
              <a:rPr lang="en-US" sz="5400" dirty="0" smtClean="0">
                <a:solidFill>
                  <a:srgbClr val="FF0000"/>
                </a:solidFill>
                <a:latin typeface="Chiller" panose="04020404031007020602" pitchFamily="82" charset="0"/>
              </a:rPr>
              <a:t>1303</a:t>
            </a:r>
            <a:endParaRPr lang="en-US" sz="5400" dirty="0">
              <a:solidFill>
                <a:srgbClr val="FF0000"/>
              </a:solidFill>
              <a:latin typeface="Chiller" panose="04020404031007020602" pitchFamily="82" charset="0"/>
            </a:endParaRPr>
          </a:p>
        </p:txBody>
      </p:sp>
      <p:pic>
        <p:nvPicPr>
          <p:cNvPr id="14" name="Audio 1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9092" y="6174259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569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25000">
        <p14:flash/>
      </p:transition>
    </mc:Choice>
    <mc:Fallback xmlns="">
      <p:transition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4|6.4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3.2|1"/>
</p:tagLst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244</TotalTime>
  <Words>36</Words>
  <Application>Microsoft Office PowerPoint</Application>
  <PresentationFormat>On-screen Show (4:3)</PresentationFormat>
  <Paragraphs>10</Paragraphs>
  <Slides>4</Slides>
  <Notes>1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Horizon</vt:lpstr>
      <vt:lpstr>International Cinema presents…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Cinema presents…</dc:title>
  <dc:creator>Zed2</dc:creator>
  <cp:lastModifiedBy>Zed2</cp:lastModifiedBy>
  <cp:revision>27</cp:revision>
  <dcterms:created xsi:type="dcterms:W3CDTF">2013-10-15T01:16:01Z</dcterms:created>
  <dcterms:modified xsi:type="dcterms:W3CDTF">2013-10-15T18:46:16Z</dcterms:modified>
</cp:coreProperties>
</file>